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840" r:id="rId6"/>
    <p:sldMasterId id="2147484872" r:id="rId7"/>
    <p:sldMasterId id="2147484909" r:id="rId8"/>
    <p:sldMasterId id="2147483648" r:id="rId9"/>
  </p:sldMasterIdLst>
  <p:notesMasterIdLst>
    <p:notesMasterId r:id="rId81"/>
  </p:notesMasterIdLst>
  <p:handoutMasterIdLst>
    <p:handoutMasterId r:id="rId82"/>
  </p:handoutMasterIdLst>
  <p:sldIdLst>
    <p:sldId id="1720" r:id="rId10"/>
    <p:sldId id="1995" r:id="rId11"/>
    <p:sldId id="2042" r:id="rId12"/>
    <p:sldId id="10667" r:id="rId13"/>
    <p:sldId id="10681" r:id="rId14"/>
    <p:sldId id="10684" r:id="rId15"/>
    <p:sldId id="10691" r:id="rId16"/>
    <p:sldId id="10692" r:id="rId17"/>
    <p:sldId id="10665" r:id="rId18"/>
    <p:sldId id="258" r:id="rId19"/>
    <p:sldId id="1616" r:id="rId20"/>
    <p:sldId id="1883" r:id="rId21"/>
    <p:sldId id="1900" r:id="rId22"/>
    <p:sldId id="1884" r:id="rId23"/>
    <p:sldId id="1888" r:id="rId24"/>
    <p:sldId id="10675" r:id="rId25"/>
    <p:sldId id="1915" r:id="rId26"/>
    <p:sldId id="10666" r:id="rId27"/>
    <p:sldId id="287" r:id="rId28"/>
    <p:sldId id="2302" r:id="rId29"/>
    <p:sldId id="2307" r:id="rId30"/>
    <p:sldId id="2306" r:id="rId31"/>
    <p:sldId id="1842" r:id="rId32"/>
    <p:sldId id="2299" r:id="rId33"/>
    <p:sldId id="1843" r:id="rId34"/>
    <p:sldId id="2070" r:id="rId35"/>
    <p:sldId id="3769" r:id="rId36"/>
    <p:sldId id="10664" r:id="rId37"/>
    <p:sldId id="10683" r:id="rId38"/>
    <p:sldId id="10689" r:id="rId39"/>
    <p:sldId id="2043" r:id="rId40"/>
    <p:sldId id="2055" r:id="rId41"/>
    <p:sldId id="2060" r:id="rId42"/>
    <p:sldId id="2061" r:id="rId43"/>
    <p:sldId id="10697" r:id="rId44"/>
    <p:sldId id="2056" r:id="rId45"/>
    <p:sldId id="2062" r:id="rId46"/>
    <p:sldId id="2063" r:id="rId47"/>
    <p:sldId id="2057" r:id="rId48"/>
    <p:sldId id="2064" r:id="rId49"/>
    <p:sldId id="2065" r:id="rId50"/>
    <p:sldId id="2058" r:id="rId51"/>
    <p:sldId id="2066" r:id="rId52"/>
    <p:sldId id="2067" r:id="rId53"/>
    <p:sldId id="2059" r:id="rId54"/>
    <p:sldId id="2068" r:id="rId55"/>
    <p:sldId id="2069" r:id="rId56"/>
    <p:sldId id="2044" r:id="rId57"/>
    <p:sldId id="2048" r:id="rId58"/>
    <p:sldId id="2045" r:id="rId59"/>
    <p:sldId id="10682" r:id="rId60"/>
    <p:sldId id="2050" r:id="rId61"/>
    <p:sldId id="10669" r:id="rId62"/>
    <p:sldId id="268" r:id="rId63"/>
    <p:sldId id="1846" r:id="rId64"/>
    <p:sldId id="10671" r:id="rId65"/>
    <p:sldId id="10673" r:id="rId66"/>
    <p:sldId id="1847" r:id="rId67"/>
    <p:sldId id="10686" r:id="rId68"/>
    <p:sldId id="10685" r:id="rId69"/>
    <p:sldId id="10687" r:id="rId70"/>
    <p:sldId id="10688" r:id="rId71"/>
    <p:sldId id="10696" r:id="rId72"/>
    <p:sldId id="265" r:id="rId73"/>
    <p:sldId id="10694" r:id="rId74"/>
    <p:sldId id="10695" r:id="rId75"/>
    <p:sldId id="10693" r:id="rId76"/>
    <p:sldId id="2054" r:id="rId77"/>
    <p:sldId id="10676" r:id="rId78"/>
    <p:sldId id="10677" r:id="rId79"/>
    <p:sldId id="10678" r:id="rId80"/>
  </p:sldIdLst>
  <p:sldSz cx="12192000" cy="6858000"/>
  <p:notesSz cx="6858000" cy="13906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5"/>
          </p14:sldIdLst>
        </p14:section>
        <p14:section name="Overview" id="{E5554028-E4A2-7B4C-BBCD-2C984A1E0AC3}">
          <p14:sldIdLst>
            <p14:sldId id="2042"/>
            <p14:sldId id="10667"/>
            <p14:sldId id="10681"/>
            <p14:sldId id="10684"/>
            <p14:sldId id="10691"/>
            <p14:sldId id="10692"/>
            <p14:sldId id="10665"/>
            <p14:sldId id="258"/>
            <p14:sldId id="1616"/>
            <p14:sldId id="1883"/>
            <p14:sldId id="1900"/>
            <p14:sldId id="1884"/>
            <p14:sldId id="1888"/>
            <p14:sldId id="10675"/>
            <p14:sldId id="1915"/>
            <p14:sldId id="10666"/>
            <p14:sldId id="287"/>
            <p14:sldId id="2302"/>
            <p14:sldId id="2307"/>
            <p14:sldId id="2306"/>
            <p14:sldId id="1842"/>
            <p14:sldId id="2299"/>
            <p14:sldId id="1843"/>
            <p14:sldId id="2070"/>
            <p14:sldId id="3769"/>
            <p14:sldId id="10664"/>
            <p14:sldId id="10683"/>
            <p14:sldId id="10689"/>
          </p14:sldIdLst>
        </p14:section>
        <p14:section name="Walk-throughs" id="{35464D2E-FD0C-3C4A-A7A1-0CD3709F346A}">
          <p14:sldIdLst>
            <p14:sldId id="2043"/>
            <p14:sldId id="2055"/>
            <p14:sldId id="2060"/>
            <p14:sldId id="2061"/>
            <p14:sldId id="10697"/>
            <p14:sldId id="2056"/>
            <p14:sldId id="2062"/>
            <p14:sldId id="2063"/>
            <p14:sldId id="2057"/>
            <p14:sldId id="2064"/>
            <p14:sldId id="2065"/>
            <p14:sldId id="2058"/>
            <p14:sldId id="2066"/>
            <p14:sldId id="2067"/>
            <p14:sldId id="2059"/>
            <p14:sldId id="2068"/>
            <p14:sldId id="2069"/>
          </p14:sldIdLst>
        </p14:section>
        <p14:section name="Challenges" id="{18E7786B-6207-B04B-9462-AE535A5B9EE9}">
          <p14:sldIdLst>
            <p14:sldId id="2044"/>
            <p14:sldId id="2048"/>
            <p14:sldId id="2045"/>
            <p14:sldId id="10682"/>
          </p14:sldIdLst>
        </p14:section>
        <p14:section name="Wrap-up" id="{E6DCCAA9-2BBF-3541-87F3-2EFAE07D178D}">
          <p14:sldIdLst>
            <p14:sldId id="2050"/>
            <p14:sldId id="10669"/>
            <p14:sldId id="268"/>
            <p14:sldId id="1846"/>
            <p14:sldId id="10671"/>
            <p14:sldId id="10673"/>
            <p14:sldId id="1847"/>
            <p14:sldId id="10686"/>
            <p14:sldId id="10685"/>
            <p14:sldId id="10687"/>
            <p14:sldId id="10688"/>
            <p14:sldId id="10696"/>
            <p14:sldId id="265"/>
            <p14:sldId id="10694"/>
            <p14:sldId id="10695"/>
            <p14:sldId id="10693"/>
            <p14:sldId id="2054"/>
          </p14:sldIdLst>
        </p14:section>
        <p14:section name="Appendix" id="{22C2A6DA-E834-B944-BAF3-2095FE904A82}">
          <p14:sldIdLst>
            <p14:sldId id="10676"/>
            <p14:sldId id="10677"/>
            <p14:sldId id="106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exander Frankel" initials="AF" lastIdx="2" clrIdx="5">
    <p:extLst>
      <p:ext uri="{19B8F6BF-5375-455C-9EA6-DF929625EA0E}">
        <p15:presenceInfo xmlns:p15="http://schemas.microsoft.com/office/powerpoint/2012/main" userId="S::alfran@microsoft.com::caeebed6-cfa8-45ff-9d8a-03dba4ef9a7d" providerId="AD"/>
      </p:ext>
    </p:extLst>
  </p:cmAuthor>
  <p:cmAuthor id="6" name="Mark Gray" initials="MG" lastIdx="1" clrIdx="6">
    <p:extLst>
      <p:ext uri="{19B8F6BF-5375-455C-9EA6-DF929625EA0E}">
        <p15:presenceInfo xmlns:p15="http://schemas.microsoft.com/office/powerpoint/2012/main" userId="S::markgray@ntdev.microsoft.com::4f9a4434-aac8-40fa-b48b-10618784aeb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00"/>
    <a:srgbClr val="FFFFFF"/>
    <a:srgbClr val="D83B01"/>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0CBA5-51F7-F749-905F-92705F0F9C56}" v="2" dt="2019-11-03T02:12:17.628"/>
    <p1510:client id="{33F9F1DF-0D60-168D-D7CA-B6BE2DAE9D88}" v="5" dt="2019-11-03T00:11:40.644"/>
    <p1510:client id="{55F759A8-C32D-3D99-B66E-9B9AAB19A6F3}" v="558" dt="2019-11-03T13:16:29.959"/>
    <p1510:client id="{6EC61F8B-671A-2D23-D081-1528802ACA73}" v="3" dt="2019-11-03T02:11:07.429"/>
    <p1510:client id="{70CCC07E-5659-4AED-9338-E4C1863AB907}" v="1518" vWet="1520" dt="2019-11-03T14:19:16.095"/>
    <p1510:client id="{D7B7ED8A-CCE3-E348-BE5C-40348A5503F7}" v="619" dt="2019-11-03T19:27:24.349"/>
    <p1510:client id="{D8471058-F2F3-7ED9-E1F2-C6994CD4B80B}" v="82" dt="2019-11-02T22:57:19.455"/>
    <p1510:client id="{F28A4BFE-8806-9B47-879E-0F38DD8B5898}" v="207" dt="2019-11-03T04:43:40.332"/>
    <p1510:client id="{F708C4F4-D260-B435-7A2C-E2204A5410C1}" v="1" dt="2019-11-03T01:09:41.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6"/>
    <p:restoredTop sz="72687"/>
  </p:normalViewPr>
  <p:slideViewPr>
    <p:cSldViewPr snapToGrid="0" snapToObjects="1">
      <p:cViewPr varScale="1">
        <p:scale>
          <a:sx n="134" d="100"/>
          <a:sy n="134" d="100"/>
        </p:scale>
        <p:origin x="208" y="3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3.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handoutMaster" Target="handoutMasters/handoutMaster1.xml"/><Relationship Id="rId19"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i Chee Chan" userId="S::puichan@microsoft.com::44cbe3c5-06c1-497a-b229-e0f2f21eb8fa" providerId="AD" clId="Web-{D8471058-F2F3-7ED9-E1F2-C6994CD4B80B}"/>
    <pc:docChg chg="modSld">
      <pc:chgData name="Pui Chee Chan" userId="S::puichan@microsoft.com::44cbe3c5-06c1-497a-b229-e0f2f21eb8fa" providerId="AD" clId="Web-{D8471058-F2F3-7ED9-E1F2-C6994CD4B80B}" dt="2019-11-02T22:57:18.502" v="80" actId="20577"/>
      <pc:docMkLst>
        <pc:docMk/>
      </pc:docMkLst>
      <pc:sldChg chg="modSp">
        <pc:chgData name="Pui Chee Chan" userId="S::puichan@microsoft.com::44cbe3c5-06c1-497a-b229-e0f2f21eb8fa" providerId="AD" clId="Web-{D8471058-F2F3-7ED9-E1F2-C6994CD4B80B}" dt="2019-11-02T22:53:59.328" v="4" actId="20577"/>
        <pc:sldMkLst>
          <pc:docMk/>
          <pc:sldMk cId="3906788790" sldId="287"/>
        </pc:sldMkLst>
        <pc:spChg chg="mod">
          <ac:chgData name="Pui Chee Chan" userId="S::puichan@microsoft.com::44cbe3c5-06c1-497a-b229-e0f2f21eb8fa" providerId="AD" clId="Web-{D8471058-F2F3-7ED9-E1F2-C6994CD4B80B}" dt="2019-11-02T22:53:59.328" v="4" actId="20577"/>
          <ac:spMkLst>
            <pc:docMk/>
            <pc:sldMk cId="3906788790" sldId="287"/>
            <ac:spMk id="2" creationId="{F35FA978-B063-49C1-8999-F0F282495B64}"/>
          </ac:spMkLst>
        </pc:spChg>
      </pc:sldChg>
      <pc:sldChg chg="modSp">
        <pc:chgData name="Pui Chee Chan" userId="S::puichan@microsoft.com::44cbe3c5-06c1-497a-b229-e0f2f21eb8fa" providerId="AD" clId="Web-{D8471058-F2F3-7ED9-E1F2-C6994CD4B80B}" dt="2019-11-02T22:57:16.143" v="78" actId="20577"/>
        <pc:sldMkLst>
          <pc:docMk/>
          <pc:sldMk cId="2206117523" sldId="1847"/>
        </pc:sldMkLst>
        <pc:spChg chg="mod">
          <ac:chgData name="Pui Chee Chan" userId="S::puichan@microsoft.com::44cbe3c5-06c1-497a-b229-e0f2f21eb8fa" providerId="AD" clId="Web-{D8471058-F2F3-7ED9-E1F2-C6994CD4B80B}" dt="2019-11-02T22:57:16.143" v="78" actId="20577"/>
          <ac:spMkLst>
            <pc:docMk/>
            <pc:sldMk cId="2206117523" sldId="1847"/>
            <ac:spMk id="7" creationId="{00000000-0000-0000-0000-000000000000}"/>
          </ac:spMkLst>
        </pc:spChg>
      </pc:sldChg>
    </pc:docChg>
  </pc:docChgLst>
  <pc:docChgLst>
    <pc:chgData name="Mark Gray" userId="4f9a4434-aac8-40fa-b48b-10618784aebf" providerId="ADAL" clId="{D7B7ED8A-CCE3-E348-BE5C-40348A5503F7}"/>
    <pc:docChg chg="undo custSel addSld delSld modSld sldOrd modSection">
      <pc:chgData name="Mark Gray" userId="4f9a4434-aac8-40fa-b48b-10618784aebf" providerId="ADAL" clId="{D7B7ED8A-CCE3-E348-BE5C-40348A5503F7}" dt="2019-11-03T19:28:07.524" v="1171" actId="207"/>
      <pc:docMkLst>
        <pc:docMk/>
      </pc:docMkLst>
      <pc:sldChg chg="modSp ord">
        <pc:chgData name="Mark Gray" userId="4f9a4434-aac8-40fa-b48b-10618784aebf" providerId="ADAL" clId="{D7B7ED8A-CCE3-E348-BE5C-40348A5503F7}" dt="2019-11-01T02:38:23.333" v="130"/>
        <pc:sldMkLst>
          <pc:docMk/>
          <pc:sldMk cId="2363983573" sldId="258"/>
        </pc:sldMkLst>
        <pc:spChg chg="mod">
          <ac:chgData name="Mark Gray" userId="4f9a4434-aac8-40fa-b48b-10618784aebf" providerId="ADAL" clId="{D7B7ED8A-CCE3-E348-BE5C-40348A5503F7}" dt="2019-11-01T02:38:23.333" v="130"/>
          <ac:spMkLst>
            <pc:docMk/>
            <pc:sldMk cId="2363983573" sldId="258"/>
            <ac:spMk id="8" creationId="{E65F6685-C62E-CD42-A726-50AE0D11FEFC}"/>
          </ac:spMkLst>
        </pc:spChg>
      </pc:sldChg>
      <pc:sldChg chg="del">
        <pc:chgData name="Mark Gray" userId="4f9a4434-aac8-40fa-b48b-10618784aebf" providerId="ADAL" clId="{D7B7ED8A-CCE3-E348-BE5C-40348A5503F7}" dt="2019-11-01T02:35:04.238" v="108" actId="2696"/>
        <pc:sldMkLst>
          <pc:docMk/>
          <pc:sldMk cId="701928535" sldId="265"/>
        </pc:sldMkLst>
      </pc:sldChg>
      <pc:sldChg chg="add">
        <pc:chgData name="Mark Gray" userId="4f9a4434-aac8-40fa-b48b-10618784aebf" providerId="ADAL" clId="{D7B7ED8A-CCE3-E348-BE5C-40348A5503F7}" dt="2019-11-01T02:35:24.451" v="110"/>
        <pc:sldMkLst>
          <pc:docMk/>
          <pc:sldMk cId="3210084975" sldId="265"/>
        </pc:sldMkLst>
      </pc:sldChg>
      <pc:sldChg chg="add del mod ord modShow">
        <pc:chgData name="Mark Gray" userId="4f9a4434-aac8-40fa-b48b-10618784aebf" providerId="ADAL" clId="{D7B7ED8A-CCE3-E348-BE5C-40348A5503F7}" dt="2019-11-01T02:34:02.034" v="105" actId="2046"/>
        <pc:sldMkLst>
          <pc:docMk/>
          <pc:sldMk cId="3003878851" sldId="1616"/>
        </pc:sldMkLst>
      </pc:sldChg>
      <pc:sldChg chg="ord addCm delCm">
        <pc:chgData name="Mark Gray" userId="4f9a4434-aac8-40fa-b48b-10618784aebf" providerId="ADAL" clId="{D7B7ED8A-CCE3-E348-BE5C-40348A5503F7}" dt="2019-11-01T00:30:09.022" v="40" actId="1592"/>
        <pc:sldMkLst>
          <pc:docMk/>
          <pc:sldMk cId="1488707292" sldId="1883"/>
        </pc:sldMkLst>
      </pc:sldChg>
      <pc:sldChg chg="modSp">
        <pc:chgData name="Mark Gray" userId="4f9a4434-aac8-40fa-b48b-10618784aebf" providerId="ADAL" clId="{D7B7ED8A-CCE3-E348-BE5C-40348A5503F7}" dt="2019-11-01T00:31:00.374" v="43" actId="207"/>
        <pc:sldMkLst>
          <pc:docMk/>
          <pc:sldMk cId="3846411263" sldId="1884"/>
        </pc:sldMkLst>
        <pc:spChg chg="mod">
          <ac:chgData name="Mark Gray" userId="4f9a4434-aac8-40fa-b48b-10618784aebf" providerId="ADAL" clId="{D7B7ED8A-CCE3-E348-BE5C-40348A5503F7}" dt="2019-11-01T00:31:00.374" v="43" actId="207"/>
          <ac:spMkLst>
            <pc:docMk/>
            <pc:sldMk cId="3846411263" sldId="1884"/>
            <ac:spMk id="11" creationId="{50D170D3-B564-FE4F-9A5D-C952D6DDF858}"/>
          </ac:spMkLst>
        </pc:spChg>
      </pc:sldChg>
      <pc:sldChg chg="del mod modShow">
        <pc:chgData name="Mark Gray" userId="4f9a4434-aac8-40fa-b48b-10618784aebf" providerId="ADAL" clId="{D7B7ED8A-CCE3-E348-BE5C-40348A5503F7}" dt="2019-11-01T02:36:22.743" v="112" actId="2696"/>
        <pc:sldMkLst>
          <pc:docMk/>
          <pc:sldMk cId="2052987958" sldId="1886"/>
        </pc:sldMkLst>
      </pc:sldChg>
      <pc:sldChg chg="add del">
        <pc:chgData name="Mark Gray" userId="4f9a4434-aac8-40fa-b48b-10618784aebf" providerId="ADAL" clId="{D7B7ED8A-CCE3-E348-BE5C-40348A5503F7}" dt="2019-11-01T02:37:49.603" v="128" actId="2696"/>
        <pc:sldMkLst>
          <pc:docMk/>
          <pc:sldMk cId="2939686551" sldId="1886"/>
        </pc:sldMkLst>
      </pc:sldChg>
      <pc:sldChg chg="modSp">
        <pc:chgData name="Mark Gray" userId="4f9a4434-aac8-40fa-b48b-10618784aebf" providerId="ADAL" clId="{D7B7ED8A-CCE3-E348-BE5C-40348A5503F7}" dt="2019-11-01T00:31:25.923" v="45" actId="12100"/>
        <pc:sldMkLst>
          <pc:docMk/>
          <pc:sldMk cId="1032982020" sldId="1888"/>
        </pc:sldMkLst>
        <pc:graphicFrameChg chg="mod">
          <ac:chgData name="Mark Gray" userId="4f9a4434-aac8-40fa-b48b-10618784aebf" providerId="ADAL" clId="{D7B7ED8A-CCE3-E348-BE5C-40348A5503F7}" dt="2019-11-01T00:31:25.923" v="45" actId="12100"/>
          <ac:graphicFrameMkLst>
            <pc:docMk/>
            <pc:sldMk cId="1032982020" sldId="1888"/>
            <ac:graphicFrameMk id="4" creationId="{495A0F1D-C07D-C343-AE8D-CEB6685B58C2}"/>
          </ac:graphicFrameMkLst>
        </pc:graphicFrameChg>
      </pc:sldChg>
      <pc:sldChg chg="add del mod modShow">
        <pc:chgData name="Mark Gray" userId="4f9a4434-aac8-40fa-b48b-10618784aebf" providerId="ADAL" clId="{D7B7ED8A-CCE3-E348-BE5C-40348A5503F7}" dt="2019-11-01T02:36:22.791" v="113" actId="2696"/>
        <pc:sldMkLst>
          <pc:docMk/>
          <pc:sldMk cId="798940560" sldId="1889"/>
        </pc:sldMkLst>
      </pc:sldChg>
      <pc:sldChg chg="add del">
        <pc:chgData name="Mark Gray" userId="4f9a4434-aac8-40fa-b48b-10618784aebf" providerId="ADAL" clId="{D7B7ED8A-CCE3-E348-BE5C-40348A5503F7}" dt="2019-11-01T02:37:49.678" v="129" actId="2696"/>
        <pc:sldMkLst>
          <pc:docMk/>
          <pc:sldMk cId="1909121223" sldId="1889"/>
        </pc:sldMkLst>
      </pc:sldChg>
      <pc:sldChg chg="del mod modShow">
        <pc:chgData name="Mark Gray" userId="4f9a4434-aac8-40fa-b48b-10618784aebf" providerId="ADAL" clId="{D7B7ED8A-CCE3-E348-BE5C-40348A5503F7}" dt="2019-11-01T02:36:22.799" v="114" actId="2696"/>
        <pc:sldMkLst>
          <pc:docMk/>
          <pc:sldMk cId="262395579" sldId="1897"/>
        </pc:sldMkLst>
      </pc:sldChg>
      <pc:sldChg chg="add del">
        <pc:chgData name="Mark Gray" userId="4f9a4434-aac8-40fa-b48b-10618784aebf" providerId="ADAL" clId="{D7B7ED8A-CCE3-E348-BE5C-40348A5503F7}" dt="2019-11-01T02:37:49.577" v="127" actId="2696"/>
        <pc:sldMkLst>
          <pc:docMk/>
          <pc:sldMk cId="2929027832" sldId="1897"/>
        </pc:sldMkLst>
      </pc:sldChg>
      <pc:sldChg chg="add">
        <pc:chgData name="Mark Gray" userId="4f9a4434-aac8-40fa-b48b-10618784aebf" providerId="ADAL" clId="{D7B7ED8A-CCE3-E348-BE5C-40348A5503F7}" dt="2019-11-01T02:30:52.255" v="101"/>
        <pc:sldMkLst>
          <pc:docMk/>
          <pc:sldMk cId="1584129144" sldId="1915"/>
        </pc:sldMkLst>
      </pc:sldChg>
      <pc:sldChg chg="add del">
        <pc:chgData name="Mark Gray" userId="4f9a4434-aac8-40fa-b48b-10618784aebf" providerId="ADAL" clId="{D7B7ED8A-CCE3-E348-BE5C-40348A5503F7}" dt="2019-11-01T02:37:49.570" v="126" actId="2696"/>
        <pc:sldMkLst>
          <pc:docMk/>
          <pc:sldMk cId="782363945" sldId="1921"/>
        </pc:sldMkLst>
      </pc:sldChg>
      <pc:sldChg chg="del mod modShow">
        <pc:chgData name="Mark Gray" userId="4f9a4434-aac8-40fa-b48b-10618784aebf" providerId="ADAL" clId="{D7B7ED8A-CCE3-E348-BE5C-40348A5503F7}" dt="2019-11-01T02:36:22.736" v="111" actId="2696"/>
        <pc:sldMkLst>
          <pc:docMk/>
          <pc:sldMk cId="3643483142" sldId="1921"/>
        </pc:sldMkLst>
      </pc:sldChg>
      <pc:sldChg chg="del">
        <pc:chgData name="Mark Gray" userId="4f9a4434-aac8-40fa-b48b-10618784aebf" providerId="ADAL" clId="{D7B7ED8A-CCE3-E348-BE5C-40348A5503F7}" dt="2019-11-01T00:20:24.805" v="1" actId="2696"/>
        <pc:sldMkLst>
          <pc:docMk/>
          <pc:sldMk cId="255898192" sldId="1927"/>
        </pc:sldMkLst>
      </pc:sldChg>
      <pc:sldChg chg="modNotesTx">
        <pc:chgData name="Mark Gray" userId="4f9a4434-aac8-40fa-b48b-10618784aebf" providerId="ADAL" clId="{D7B7ED8A-CCE3-E348-BE5C-40348A5503F7}" dt="2019-11-01T23:51:48.904" v="517" actId="20577"/>
        <pc:sldMkLst>
          <pc:docMk/>
          <pc:sldMk cId="1465394909" sldId="2042"/>
        </pc:sldMkLst>
      </pc:sldChg>
      <pc:sldChg chg="modSp">
        <pc:chgData name="Mark Gray" userId="4f9a4434-aac8-40fa-b48b-10618784aebf" providerId="ADAL" clId="{D7B7ED8A-CCE3-E348-BE5C-40348A5503F7}" dt="2019-11-03T13:33:59.802" v="568" actId="1076"/>
        <pc:sldMkLst>
          <pc:docMk/>
          <pc:sldMk cId="1973287995" sldId="2055"/>
        </pc:sldMkLst>
        <pc:spChg chg="mod">
          <ac:chgData name="Mark Gray" userId="4f9a4434-aac8-40fa-b48b-10618784aebf" providerId="ADAL" clId="{D7B7ED8A-CCE3-E348-BE5C-40348A5503F7}" dt="2019-11-03T13:33:59.802" v="568" actId="1076"/>
          <ac:spMkLst>
            <pc:docMk/>
            <pc:sldMk cId="1973287995" sldId="2055"/>
            <ac:spMk id="4" creationId="{1033D48E-53BE-5340-94D3-13010C08191D}"/>
          </ac:spMkLst>
        </pc:spChg>
      </pc:sldChg>
      <pc:sldChg chg="addSp modSp">
        <pc:chgData name="Mark Gray" userId="4f9a4434-aac8-40fa-b48b-10618784aebf" providerId="ADAL" clId="{D7B7ED8A-CCE3-E348-BE5C-40348A5503F7}" dt="2019-11-01T05:50:20.193" v="150" actId="12"/>
        <pc:sldMkLst>
          <pc:docMk/>
          <pc:sldMk cId="3873785836" sldId="2062"/>
        </pc:sldMkLst>
        <pc:spChg chg="mod">
          <ac:chgData name="Mark Gray" userId="4f9a4434-aac8-40fa-b48b-10618784aebf" providerId="ADAL" clId="{D7B7ED8A-CCE3-E348-BE5C-40348A5503F7}" dt="2019-11-01T05:50:20.193" v="150" actId="12"/>
          <ac:spMkLst>
            <pc:docMk/>
            <pc:sldMk cId="3873785836" sldId="2062"/>
            <ac:spMk id="4" creationId="{C665730D-1BE9-CF49-9B68-2C741341A280}"/>
          </ac:spMkLst>
        </pc:spChg>
        <pc:spChg chg="add">
          <ac:chgData name="Mark Gray" userId="4f9a4434-aac8-40fa-b48b-10618784aebf" providerId="ADAL" clId="{D7B7ED8A-CCE3-E348-BE5C-40348A5503F7}" dt="2019-11-01T05:49:16.113" v="145"/>
          <ac:spMkLst>
            <pc:docMk/>
            <pc:sldMk cId="3873785836" sldId="2062"/>
            <ac:spMk id="5" creationId="{999D2B29-5CAC-DA48-87C3-DC9A4930DA9D}"/>
          </ac:spMkLst>
        </pc:spChg>
        <pc:spChg chg="add">
          <ac:chgData name="Mark Gray" userId="4f9a4434-aac8-40fa-b48b-10618784aebf" providerId="ADAL" clId="{D7B7ED8A-CCE3-E348-BE5C-40348A5503F7}" dt="2019-11-01T05:49:16.113" v="145"/>
          <ac:spMkLst>
            <pc:docMk/>
            <pc:sldMk cId="3873785836" sldId="2062"/>
            <ac:spMk id="6" creationId="{59B9B685-F41A-1346-8F27-778854C281FA}"/>
          </ac:spMkLst>
        </pc:spChg>
        <pc:picChg chg="add mod">
          <ac:chgData name="Mark Gray" userId="4f9a4434-aac8-40fa-b48b-10618784aebf" providerId="ADAL" clId="{D7B7ED8A-CCE3-E348-BE5C-40348A5503F7}" dt="2019-11-01T05:50:09.374" v="149" actId="1076"/>
          <ac:picMkLst>
            <pc:docMk/>
            <pc:sldMk cId="3873785836" sldId="2062"/>
            <ac:picMk id="7" creationId="{89657144-E997-F246-A09C-B12592B34ACF}"/>
          </ac:picMkLst>
        </pc:picChg>
      </pc:sldChg>
      <pc:sldChg chg="addSp delSp modSp">
        <pc:chgData name="Mark Gray" userId="4f9a4434-aac8-40fa-b48b-10618784aebf" providerId="ADAL" clId="{D7B7ED8A-CCE3-E348-BE5C-40348A5503F7}" dt="2019-11-01T06:00:45.062" v="334" actId="17032"/>
        <pc:sldMkLst>
          <pc:docMk/>
          <pc:sldMk cId="2684618818" sldId="2064"/>
        </pc:sldMkLst>
        <pc:spChg chg="mod">
          <ac:chgData name="Mark Gray" userId="4f9a4434-aac8-40fa-b48b-10618784aebf" providerId="ADAL" clId="{D7B7ED8A-CCE3-E348-BE5C-40348A5503F7}" dt="2019-11-01T05:53:53.478" v="203" actId="14100"/>
          <ac:spMkLst>
            <pc:docMk/>
            <pc:sldMk cId="2684618818" sldId="2064"/>
            <ac:spMk id="4" creationId="{C665730D-1BE9-CF49-9B68-2C741341A280}"/>
          </ac:spMkLst>
        </pc:spChg>
        <pc:spChg chg="add">
          <ac:chgData name="Mark Gray" userId="4f9a4434-aac8-40fa-b48b-10618784aebf" providerId="ADAL" clId="{D7B7ED8A-CCE3-E348-BE5C-40348A5503F7}" dt="2019-11-01T05:54:09.158" v="204"/>
          <ac:spMkLst>
            <pc:docMk/>
            <pc:sldMk cId="2684618818" sldId="2064"/>
            <ac:spMk id="5" creationId="{8E9EC067-EA89-1B4C-B886-80BBCC17848B}"/>
          </ac:spMkLst>
        </pc:spChg>
        <pc:spChg chg="add del mod">
          <ac:chgData name="Mark Gray" userId="4f9a4434-aac8-40fa-b48b-10618784aebf" providerId="ADAL" clId="{D7B7ED8A-CCE3-E348-BE5C-40348A5503F7}" dt="2019-11-01T05:54:30.371" v="249"/>
          <ac:spMkLst>
            <pc:docMk/>
            <pc:sldMk cId="2684618818" sldId="2064"/>
            <ac:spMk id="6" creationId="{053C7F5B-C71C-9A4A-9985-F1811AF2E49C}"/>
          </ac:spMkLst>
        </pc:spChg>
        <pc:spChg chg="add mod">
          <ac:chgData name="Mark Gray" userId="4f9a4434-aac8-40fa-b48b-10618784aebf" providerId="ADAL" clId="{D7B7ED8A-CCE3-E348-BE5C-40348A5503F7}" dt="2019-11-01T05:54:48.871" v="254" actId="14100"/>
          <ac:spMkLst>
            <pc:docMk/>
            <pc:sldMk cId="2684618818" sldId="2064"/>
            <ac:spMk id="8" creationId="{2447D079-EECE-EF4E-A7AA-3C29EB59A349}"/>
          </ac:spMkLst>
        </pc:spChg>
        <pc:spChg chg="add del mod">
          <ac:chgData name="Mark Gray" userId="4f9a4434-aac8-40fa-b48b-10618784aebf" providerId="ADAL" clId="{D7B7ED8A-CCE3-E348-BE5C-40348A5503F7}" dt="2019-11-01T05:54:42.953" v="253" actId="478"/>
          <ac:spMkLst>
            <pc:docMk/>
            <pc:sldMk cId="2684618818" sldId="2064"/>
            <ac:spMk id="10" creationId="{047F6E90-0FA1-FB48-8189-DDD01564EE5A}"/>
          </ac:spMkLst>
        </pc:spChg>
        <pc:spChg chg="add mod">
          <ac:chgData name="Mark Gray" userId="4f9a4434-aac8-40fa-b48b-10618784aebf" providerId="ADAL" clId="{D7B7ED8A-CCE3-E348-BE5C-40348A5503F7}" dt="2019-11-01T06:00:45.062" v="334" actId="17032"/>
          <ac:spMkLst>
            <pc:docMk/>
            <pc:sldMk cId="2684618818" sldId="2064"/>
            <ac:spMk id="12" creationId="{CFB548CD-F77B-8145-B85E-B416C9D2596A}"/>
          </ac:spMkLst>
        </pc:spChg>
        <pc:picChg chg="add del mod">
          <ac:chgData name="Mark Gray" userId="4f9a4434-aac8-40fa-b48b-10618784aebf" providerId="ADAL" clId="{D7B7ED8A-CCE3-E348-BE5C-40348A5503F7}" dt="2019-11-01T05:54:30.371" v="249"/>
          <ac:picMkLst>
            <pc:docMk/>
            <pc:sldMk cId="2684618818" sldId="2064"/>
            <ac:picMk id="7" creationId="{34384071-CEBB-B547-8488-4DD7CFB4243A}"/>
          </ac:picMkLst>
        </pc:picChg>
        <pc:picChg chg="add mod">
          <ac:chgData name="Mark Gray" userId="4f9a4434-aac8-40fa-b48b-10618784aebf" providerId="ADAL" clId="{D7B7ED8A-CCE3-E348-BE5C-40348A5503F7}" dt="2019-11-01T05:54:55.656" v="285" actId="1038"/>
          <ac:picMkLst>
            <pc:docMk/>
            <pc:sldMk cId="2684618818" sldId="2064"/>
            <ac:picMk id="9" creationId="{910492EA-F62B-ED4A-BE28-7F468AD06656}"/>
          </ac:picMkLst>
        </pc:picChg>
        <pc:picChg chg="add del mod">
          <ac:chgData name="Mark Gray" userId="4f9a4434-aac8-40fa-b48b-10618784aebf" providerId="ADAL" clId="{D7B7ED8A-CCE3-E348-BE5C-40348A5503F7}" dt="2019-11-01T05:54:42.953" v="253" actId="478"/>
          <ac:picMkLst>
            <pc:docMk/>
            <pc:sldMk cId="2684618818" sldId="2064"/>
            <ac:picMk id="11" creationId="{732A6BF1-3CD1-9547-ACCC-26B4D032579A}"/>
          </ac:picMkLst>
        </pc:picChg>
        <pc:picChg chg="add mod">
          <ac:chgData name="Mark Gray" userId="4f9a4434-aac8-40fa-b48b-10618784aebf" providerId="ADAL" clId="{D7B7ED8A-CCE3-E348-BE5C-40348A5503F7}" dt="2019-11-01T05:55:10.903" v="287" actId="1076"/>
          <ac:picMkLst>
            <pc:docMk/>
            <pc:sldMk cId="2684618818" sldId="2064"/>
            <ac:picMk id="13" creationId="{F49997BB-67EF-D14A-9916-DE474991B9FF}"/>
          </ac:picMkLst>
        </pc:picChg>
      </pc:sldChg>
      <pc:sldChg chg="addSp modSp">
        <pc:chgData name="Mark Gray" userId="4f9a4434-aac8-40fa-b48b-10618784aebf" providerId="ADAL" clId="{D7B7ED8A-CCE3-E348-BE5C-40348A5503F7}" dt="2019-11-01T06:01:20.470" v="337" actId="1076"/>
        <pc:sldMkLst>
          <pc:docMk/>
          <pc:sldMk cId="2649249359" sldId="2066"/>
        </pc:sldMkLst>
        <pc:spChg chg="mod">
          <ac:chgData name="Mark Gray" userId="4f9a4434-aac8-40fa-b48b-10618784aebf" providerId="ADAL" clId="{D7B7ED8A-CCE3-E348-BE5C-40348A5503F7}" dt="2019-11-01T05:59:11.183" v="328" actId="14100"/>
          <ac:spMkLst>
            <pc:docMk/>
            <pc:sldMk cId="2649249359" sldId="2066"/>
            <ac:spMk id="4" creationId="{C665730D-1BE9-CF49-9B68-2C741341A280}"/>
          </ac:spMkLst>
        </pc:spChg>
        <pc:spChg chg="add">
          <ac:chgData name="Mark Gray" userId="4f9a4434-aac8-40fa-b48b-10618784aebf" providerId="ADAL" clId="{D7B7ED8A-CCE3-E348-BE5C-40348A5503F7}" dt="2019-11-01T06:00:11.649" v="331"/>
          <ac:spMkLst>
            <pc:docMk/>
            <pc:sldMk cId="2649249359" sldId="2066"/>
            <ac:spMk id="6" creationId="{8182D0B8-F939-674C-9241-D0FD4BBAEA55}"/>
          </ac:spMkLst>
        </pc:spChg>
        <pc:spChg chg="add">
          <ac:chgData name="Mark Gray" userId="4f9a4434-aac8-40fa-b48b-10618784aebf" providerId="ADAL" clId="{D7B7ED8A-CCE3-E348-BE5C-40348A5503F7}" dt="2019-11-01T06:00:11.649" v="331"/>
          <ac:spMkLst>
            <pc:docMk/>
            <pc:sldMk cId="2649249359" sldId="2066"/>
            <ac:spMk id="7" creationId="{38223A7B-0C06-2E42-9DEB-C00C1B749A92}"/>
          </ac:spMkLst>
        </pc:spChg>
        <pc:spChg chg="add mod">
          <ac:chgData name="Mark Gray" userId="4f9a4434-aac8-40fa-b48b-10618784aebf" providerId="ADAL" clId="{D7B7ED8A-CCE3-E348-BE5C-40348A5503F7}" dt="2019-11-01T06:00:57.360" v="335" actId="17032"/>
          <ac:spMkLst>
            <pc:docMk/>
            <pc:sldMk cId="2649249359" sldId="2066"/>
            <ac:spMk id="9" creationId="{F9283ED0-8479-4546-BF1B-D211DE094E5D}"/>
          </ac:spMkLst>
        </pc:spChg>
        <pc:picChg chg="add mod">
          <ac:chgData name="Mark Gray" userId="4f9a4434-aac8-40fa-b48b-10618784aebf" providerId="ADAL" clId="{D7B7ED8A-CCE3-E348-BE5C-40348A5503F7}" dt="2019-11-01T06:01:20.470" v="337" actId="1076"/>
          <ac:picMkLst>
            <pc:docMk/>
            <pc:sldMk cId="2649249359" sldId="2066"/>
            <ac:picMk id="5" creationId="{886B9D30-9017-D74C-B74D-6CD0CDAE4E48}"/>
          </ac:picMkLst>
        </pc:picChg>
        <pc:picChg chg="add">
          <ac:chgData name="Mark Gray" userId="4f9a4434-aac8-40fa-b48b-10618784aebf" providerId="ADAL" clId="{D7B7ED8A-CCE3-E348-BE5C-40348A5503F7}" dt="2019-11-01T06:00:11.649" v="331"/>
          <ac:picMkLst>
            <pc:docMk/>
            <pc:sldMk cId="2649249359" sldId="2066"/>
            <ac:picMk id="8" creationId="{52C6951F-1A95-D146-A790-529662AB62AB}"/>
          </ac:picMkLst>
        </pc:picChg>
        <pc:picChg chg="add">
          <ac:chgData name="Mark Gray" userId="4f9a4434-aac8-40fa-b48b-10618784aebf" providerId="ADAL" clId="{D7B7ED8A-CCE3-E348-BE5C-40348A5503F7}" dt="2019-11-01T06:00:11.649" v="331"/>
          <ac:picMkLst>
            <pc:docMk/>
            <pc:sldMk cId="2649249359" sldId="2066"/>
            <ac:picMk id="10" creationId="{FAB0E0DA-667B-7748-80D2-8AA7AB45884F}"/>
          </ac:picMkLst>
        </pc:picChg>
      </pc:sldChg>
      <pc:sldChg chg="addSp delSp modSp">
        <pc:chgData name="Mark Gray" userId="4f9a4434-aac8-40fa-b48b-10618784aebf" providerId="ADAL" clId="{D7B7ED8A-CCE3-E348-BE5C-40348A5503F7}" dt="2019-11-01T06:05:40.677" v="465" actId="20577"/>
        <pc:sldMkLst>
          <pc:docMk/>
          <pc:sldMk cId="4074294240" sldId="2068"/>
        </pc:sldMkLst>
        <pc:spChg chg="mod">
          <ac:chgData name="Mark Gray" userId="4f9a4434-aac8-40fa-b48b-10618784aebf" providerId="ADAL" clId="{D7B7ED8A-CCE3-E348-BE5C-40348A5503F7}" dt="2019-11-01T06:05:40.677" v="465" actId="20577"/>
          <ac:spMkLst>
            <pc:docMk/>
            <pc:sldMk cId="4074294240" sldId="2068"/>
            <ac:spMk id="4" creationId="{C665730D-1BE9-CF49-9B68-2C741341A280}"/>
          </ac:spMkLst>
        </pc:spChg>
        <pc:spChg chg="add del">
          <ac:chgData name="Mark Gray" userId="4f9a4434-aac8-40fa-b48b-10618784aebf" providerId="ADAL" clId="{D7B7ED8A-CCE3-E348-BE5C-40348A5503F7}" dt="2019-11-01T06:02:42.571" v="345"/>
          <ac:spMkLst>
            <pc:docMk/>
            <pc:sldMk cId="4074294240" sldId="2068"/>
            <ac:spMk id="5" creationId="{B69BA69A-739A-9449-8231-97F6A4E0C16B}"/>
          </ac:spMkLst>
        </pc:spChg>
        <pc:spChg chg="add del">
          <ac:chgData name="Mark Gray" userId="4f9a4434-aac8-40fa-b48b-10618784aebf" providerId="ADAL" clId="{D7B7ED8A-CCE3-E348-BE5C-40348A5503F7}" dt="2019-11-01T06:02:42.428" v="344"/>
          <ac:spMkLst>
            <pc:docMk/>
            <pc:sldMk cId="4074294240" sldId="2068"/>
            <ac:spMk id="8" creationId="{2159CF3D-E9D3-3B41-8F69-9D3E6BC6EBD0}"/>
          </ac:spMkLst>
        </pc:spChg>
        <pc:spChg chg="add del">
          <ac:chgData name="Mark Gray" userId="4f9a4434-aac8-40fa-b48b-10618784aebf" providerId="ADAL" clId="{D7B7ED8A-CCE3-E348-BE5C-40348A5503F7}" dt="2019-11-01T06:02:42.293" v="343"/>
          <ac:spMkLst>
            <pc:docMk/>
            <pc:sldMk cId="4074294240" sldId="2068"/>
            <ac:spMk id="11" creationId="{C22BE98F-F3D9-714E-9A40-0C4E7B5BB862}"/>
          </ac:spMkLst>
        </pc:spChg>
        <pc:spChg chg="add del">
          <ac:chgData name="Mark Gray" userId="4f9a4434-aac8-40fa-b48b-10618784aebf" providerId="ADAL" clId="{D7B7ED8A-CCE3-E348-BE5C-40348A5503F7}" dt="2019-11-01T06:02:41.969" v="342"/>
          <ac:spMkLst>
            <pc:docMk/>
            <pc:sldMk cId="4074294240" sldId="2068"/>
            <ac:spMk id="14" creationId="{4FCBD723-1FA4-7643-929B-C011F0290363}"/>
          </ac:spMkLst>
        </pc:spChg>
        <pc:spChg chg="add mod">
          <ac:chgData name="Mark Gray" userId="4f9a4434-aac8-40fa-b48b-10618784aebf" providerId="ADAL" clId="{D7B7ED8A-CCE3-E348-BE5C-40348A5503F7}" dt="2019-11-01T06:03:37.184" v="351" actId="1076"/>
          <ac:spMkLst>
            <pc:docMk/>
            <pc:sldMk cId="4074294240" sldId="2068"/>
            <ac:spMk id="17" creationId="{2BD49862-38CC-5B49-A38C-DE25AB51697B}"/>
          </ac:spMkLst>
        </pc:spChg>
        <pc:spChg chg="add mod">
          <ac:chgData name="Mark Gray" userId="4f9a4434-aac8-40fa-b48b-10618784aebf" providerId="ADAL" clId="{D7B7ED8A-CCE3-E348-BE5C-40348A5503F7}" dt="2019-11-01T06:03:37.184" v="351" actId="1076"/>
          <ac:spMkLst>
            <pc:docMk/>
            <pc:sldMk cId="4074294240" sldId="2068"/>
            <ac:spMk id="20" creationId="{9DD9DADB-EEEB-2541-9022-B171CE2DDD6D}"/>
          </ac:spMkLst>
        </pc:spChg>
        <pc:spChg chg="add mod">
          <ac:chgData name="Mark Gray" userId="4f9a4434-aac8-40fa-b48b-10618784aebf" providerId="ADAL" clId="{D7B7ED8A-CCE3-E348-BE5C-40348A5503F7}" dt="2019-11-01T06:03:37.184" v="351" actId="1076"/>
          <ac:spMkLst>
            <pc:docMk/>
            <pc:sldMk cId="4074294240" sldId="2068"/>
            <ac:spMk id="23" creationId="{61D85B77-371B-A341-838B-B9AA9A53F7E8}"/>
          </ac:spMkLst>
        </pc:spChg>
        <pc:spChg chg="add mod">
          <ac:chgData name="Mark Gray" userId="4f9a4434-aac8-40fa-b48b-10618784aebf" providerId="ADAL" clId="{D7B7ED8A-CCE3-E348-BE5C-40348A5503F7}" dt="2019-11-01T06:03:37.184" v="351" actId="1076"/>
          <ac:spMkLst>
            <pc:docMk/>
            <pc:sldMk cId="4074294240" sldId="2068"/>
            <ac:spMk id="26" creationId="{7DFDDAF8-4773-EA49-9F0F-505EBC48C4D1}"/>
          </ac:spMkLst>
        </pc:spChg>
        <pc:picChg chg="add del">
          <ac:chgData name="Mark Gray" userId="4f9a4434-aac8-40fa-b48b-10618784aebf" providerId="ADAL" clId="{D7B7ED8A-CCE3-E348-BE5C-40348A5503F7}" dt="2019-11-01T06:02:42.571" v="345"/>
          <ac:picMkLst>
            <pc:docMk/>
            <pc:sldMk cId="4074294240" sldId="2068"/>
            <ac:picMk id="6" creationId="{D33A2872-D758-CE45-BA86-1C059F3AEEC6}"/>
          </ac:picMkLst>
        </pc:picChg>
        <pc:picChg chg="add del">
          <ac:chgData name="Mark Gray" userId="4f9a4434-aac8-40fa-b48b-10618784aebf" providerId="ADAL" clId="{D7B7ED8A-CCE3-E348-BE5C-40348A5503F7}" dt="2019-11-01T06:02:42.571" v="345"/>
          <ac:picMkLst>
            <pc:docMk/>
            <pc:sldMk cId="4074294240" sldId="2068"/>
            <ac:picMk id="7" creationId="{EBBB6DB3-6D26-4C4E-8841-593CF5231CFC}"/>
          </ac:picMkLst>
        </pc:picChg>
        <pc:picChg chg="add del">
          <ac:chgData name="Mark Gray" userId="4f9a4434-aac8-40fa-b48b-10618784aebf" providerId="ADAL" clId="{D7B7ED8A-CCE3-E348-BE5C-40348A5503F7}" dt="2019-11-01T06:02:42.428" v="344"/>
          <ac:picMkLst>
            <pc:docMk/>
            <pc:sldMk cId="4074294240" sldId="2068"/>
            <ac:picMk id="9" creationId="{0D654BF1-FF7D-5047-80AF-9EF0E96A71B0}"/>
          </ac:picMkLst>
        </pc:picChg>
        <pc:picChg chg="add del">
          <ac:chgData name="Mark Gray" userId="4f9a4434-aac8-40fa-b48b-10618784aebf" providerId="ADAL" clId="{D7B7ED8A-CCE3-E348-BE5C-40348A5503F7}" dt="2019-11-01T06:02:42.428" v="344"/>
          <ac:picMkLst>
            <pc:docMk/>
            <pc:sldMk cId="4074294240" sldId="2068"/>
            <ac:picMk id="10" creationId="{1DAA9CE5-67EA-3845-83A9-B60662E1892C}"/>
          </ac:picMkLst>
        </pc:picChg>
        <pc:picChg chg="add del">
          <ac:chgData name="Mark Gray" userId="4f9a4434-aac8-40fa-b48b-10618784aebf" providerId="ADAL" clId="{D7B7ED8A-CCE3-E348-BE5C-40348A5503F7}" dt="2019-11-01T06:02:42.293" v="343"/>
          <ac:picMkLst>
            <pc:docMk/>
            <pc:sldMk cId="4074294240" sldId="2068"/>
            <ac:picMk id="12" creationId="{27A3B194-3882-334E-8D8E-8FCA35F73EE0}"/>
          </ac:picMkLst>
        </pc:picChg>
        <pc:picChg chg="add del">
          <ac:chgData name="Mark Gray" userId="4f9a4434-aac8-40fa-b48b-10618784aebf" providerId="ADAL" clId="{D7B7ED8A-CCE3-E348-BE5C-40348A5503F7}" dt="2019-11-01T06:02:42.293" v="343"/>
          <ac:picMkLst>
            <pc:docMk/>
            <pc:sldMk cId="4074294240" sldId="2068"/>
            <ac:picMk id="13" creationId="{197904AA-FC5F-BB47-831E-1F44FE5548A3}"/>
          </ac:picMkLst>
        </pc:picChg>
        <pc:picChg chg="add del">
          <ac:chgData name="Mark Gray" userId="4f9a4434-aac8-40fa-b48b-10618784aebf" providerId="ADAL" clId="{D7B7ED8A-CCE3-E348-BE5C-40348A5503F7}" dt="2019-11-01T06:02:41.969" v="342"/>
          <ac:picMkLst>
            <pc:docMk/>
            <pc:sldMk cId="4074294240" sldId="2068"/>
            <ac:picMk id="15" creationId="{4D8EA39C-7EC6-694C-96A1-F963A1A4BF1B}"/>
          </ac:picMkLst>
        </pc:picChg>
        <pc:picChg chg="add del">
          <ac:chgData name="Mark Gray" userId="4f9a4434-aac8-40fa-b48b-10618784aebf" providerId="ADAL" clId="{D7B7ED8A-CCE3-E348-BE5C-40348A5503F7}" dt="2019-11-01T06:02:41.969" v="342"/>
          <ac:picMkLst>
            <pc:docMk/>
            <pc:sldMk cId="4074294240" sldId="2068"/>
            <ac:picMk id="16" creationId="{DA28F432-A5D1-3947-B225-356C43E80A37}"/>
          </ac:picMkLst>
        </pc:picChg>
        <pc:picChg chg="add mod">
          <ac:chgData name="Mark Gray" userId="4f9a4434-aac8-40fa-b48b-10618784aebf" providerId="ADAL" clId="{D7B7ED8A-CCE3-E348-BE5C-40348A5503F7}" dt="2019-11-01T06:03:37.184" v="351" actId="1076"/>
          <ac:picMkLst>
            <pc:docMk/>
            <pc:sldMk cId="4074294240" sldId="2068"/>
            <ac:picMk id="18" creationId="{C6D08EF7-C5F5-7546-A29D-9BD2EEB305A2}"/>
          </ac:picMkLst>
        </pc:picChg>
        <pc:picChg chg="add mod">
          <ac:chgData name="Mark Gray" userId="4f9a4434-aac8-40fa-b48b-10618784aebf" providerId="ADAL" clId="{D7B7ED8A-CCE3-E348-BE5C-40348A5503F7}" dt="2019-11-01T06:03:37.184" v="351" actId="1076"/>
          <ac:picMkLst>
            <pc:docMk/>
            <pc:sldMk cId="4074294240" sldId="2068"/>
            <ac:picMk id="19" creationId="{9F7DA836-DB53-BF42-B836-AB6668866721}"/>
          </ac:picMkLst>
        </pc:picChg>
        <pc:picChg chg="add mod">
          <ac:chgData name="Mark Gray" userId="4f9a4434-aac8-40fa-b48b-10618784aebf" providerId="ADAL" clId="{D7B7ED8A-CCE3-E348-BE5C-40348A5503F7}" dt="2019-11-01T06:03:37.184" v="351" actId="1076"/>
          <ac:picMkLst>
            <pc:docMk/>
            <pc:sldMk cId="4074294240" sldId="2068"/>
            <ac:picMk id="21" creationId="{46F42D2E-24E6-4940-A12B-F8AF66BAB82A}"/>
          </ac:picMkLst>
        </pc:picChg>
        <pc:picChg chg="add mod">
          <ac:chgData name="Mark Gray" userId="4f9a4434-aac8-40fa-b48b-10618784aebf" providerId="ADAL" clId="{D7B7ED8A-CCE3-E348-BE5C-40348A5503F7}" dt="2019-11-01T06:03:37.184" v="351" actId="1076"/>
          <ac:picMkLst>
            <pc:docMk/>
            <pc:sldMk cId="4074294240" sldId="2068"/>
            <ac:picMk id="22" creationId="{3EB0574F-5E75-E946-BBEA-4E79A668B2BF}"/>
          </ac:picMkLst>
        </pc:picChg>
        <pc:picChg chg="add mod">
          <ac:chgData name="Mark Gray" userId="4f9a4434-aac8-40fa-b48b-10618784aebf" providerId="ADAL" clId="{D7B7ED8A-CCE3-E348-BE5C-40348A5503F7}" dt="2019-11-01T06:03:37.184" v="351" actId="1076"/>
          <ac:picMkLst>
            <pc:docMk/>
            <pc:sldMk cId="4074294240" sldId="2068"/>
            <ac:picMk id="24" creationId="{A3B92996-781B-0549-8BAB-B09825B204B8}"/>
          </ac:picMkLst>
        </pc:picChg>
        <pc:picChg chg="add mod">
          <ac:chgData name="Mark Gray" userId="4f9a4434-aac8-40fa-b48b-10618784aebf" providerId="ADAL" clId="{D7B7ED8A-CCE3-E348-BE5C-40348A5503F7}" dt="2019-11-01T06:03:37.184" v="351" actId="1076"/>
          <ac:picMkLst>
            <pc:docMk/>
            <pc:sldMk cId="4074294240" sldId="2068"/>
            <ac:picMk id="25" creationId="{0E659E66-CE5E-6445-9DDC-B75694AACC57}"/>
          </ac:picMkLst>
        </pc:picChg>
        <pc:picChg chg="add mod">
          <ac:chgData name="Mark Gray" userId="4f9a4434-aac8-40fa-b48b-10618784aebf" providerId="ADAL" clId="{D7B7ED8A-CCE3-E348-BE5C-40348A5503F7}" dt="2019-11-01T06:03:37.184" v="351" actId="1076"/>
          <ac:picMkLst>
            <pc:docMk/>
            <pc:sldMk cId="4074294240" sldId="2068"/>
            <ac:picMk id="27" creationId="{DE34E842-5904-F941-97AC-D76BB2C9C2F0}"/>
          </ac:picMkLst>
        </pc:picChg>
        <pc:picChg chg="add mod">
          <ac:chgData name="Mark Gray" userId="4f9a4434-aac8-40fa-b48b-10618784aebf" providerId="ADAL" clId="{D7B7ED8A-CCE3-E348-BE5C-40348A5503F7}" dt="2019-11-01T06:03:37.184" v="351" actId="1076"/>
          <ac:picMkLst>
            <pc:docMk/>
            <pc:sldMk cId="4074294240" sldId="2068"/>
            <ac:picMk id="28" creationId="{DDB496D4-6DA5-2A42-A050-00A5E7550BE2}"/>
          </ac:picMkLst>
        </pc:picChg>
      </pc:sldChg>
      <pc:sldChg chg="addSp modSp new mod modClrScheme chgLayout">
        <pc:chgData name="Mark Gray" userId="4f9a4434-aac8-40fa-b48b-10618784aebf" providerId="ADAL" clId="{D7B7ED8A-CCE3-E348-BE5C-40348A5503F7}" dt="2019-11-01T00:59:00.562" v="100" actId="164"/>
        <pc:sldMkLst>
          <pc:docMk/>
          <pc:sldMk cId="2229204142" sldId="10675"/>
        </pc:sldMkLst>
        <pc:spChg chg="mod ord">
          <ac:chgData name="Mark Gray" userId="4f9a4434-aac8-40fa-b48b-10618784aebf" providerId="ADAL" clId="{D7B7ED8A-CCE3-E348-BE5C-40348A5503F7}" dt="2019-11-01T00:39:50.884" v="78" actId="700"/>
          <ac:spMkLst>
            <pc:docMk/>
            <pc:sldMk cId="2229204142" sldId="10675"/>
            <ac:spMk id="2" creationId="{32139E8F-18E4-2047-8D38-350FDEA596CB}"/>
          </ac:spMkLst>
        </pc:spChg>
        <pc:spChg chg="mod ord">
          <ac:chgData name="Mark Gray" userId="4f9a4434-aac8-40fa-b48b-10618784aebf" providerId="ADAL" clId="{D7B7ED8A-CCE3-E348-BE5C-40348A5503F7}" dt="2019-11-01T00:42:46.773" v="85" actId="20577"/>
          <ac:spMkLst>
            <pc:docMk/>
            <pc:sldMk cId="2229204142" sldId="10675"/>
            <ac:spMk id="3" creationId="{2C4348A3-778F-DC4B-94A2-FF7C5DC13B74}"/>
          </ac:spMkLst>
        </pc:spChg>
        <pc:spChg chg="add mod ord">
          <ac:chgData name="Mark Gray" userId="4f9a4434-aac8-40fa-b48b-10618784aebf" providerId="ADAL" clId="{D7B7ED8A-CCE3-E348-BE5C-40348A5503F7}" dt="2019-11-01T00:39:54.559" v="82" actId="20577"/>
          <ac:spMkLst>
            <pc:docMk/>
            <pc:sldMk cId="2229204142" sldId="10675"/>
            <ac:spMk id="4" creationId="{E54117FB-0C08-BC4B-94C2-A67E9C0192F9}"/>
          </ac:spMkLst>
        </pc:spChg>
        <pc:spChg chg="add mod">
          <ac:chgData name="Mark Gray" userId="4f9a4434-aac8-40fa-b48b-10618784aebf" providerId="ADAL" clId="{D7B7ED8A-CCE3-E348-BE5C-40348A5503F7}" dt="2019-11-01T00:59:00.562" v="100" actId="164"/>
          <ac:spMkLst>
            <pc:docMk/>
            <pc:sldMk cId="2229204142" sldId="10675"/>
            <ac:spMk id="7" creationId="{810E3B5A-5AC8-4B48-BA6D-110D96EC0C05}"/>
          </ac:spMkLst>
        </pc:spChg>
        <pc:grpChg chg="add mod">
          <ac:chgData name="Mark Gray" userId="4f9a4434-aac8-40fa-b48b-10618784aebf" providerId="ADAL" clId="{D7B7ED8A-CCE3-E348-BE5C-40348A5503F7}" dt="2019-11-01T00:59:00.562" v="100" actId="164"/>
          <ac:grpSpMkLst>
            <pc:docMk/>
            <pc:sldMk cId="2229204142" sldId="10675"/>
            <ac:grpSpMk id="8" creationId="{9C69DF44-63AB-5E4F-809C-9C5E50875B59}"/>
          </ac:grpSpMkLst>
        </pc:grpChg>
        <pc:picChg chg="add mod">
          <ac:chgData name="Mark Gray" userId="4f9a4434-aac8-40fa-b48b-10618784aebf" providerId="ADAL" clId="{D7B7ED8A-CCE3-E348-BE5C-40348A5503F7}" dt="2019-11-01T00:59:00.562" v="100" actId="164"/>
          <ac:picMkLst>
            <pc:docMk/>
            <pc:sldMk cId="2229204142" sldId="10675"/>
            <ac:picMk id="5" creationId="{7602B0A0-C5F4-564A-94D3-37F4FBCE6074}"/>
          </ac:picMkLst>
        </pc:picChg>
        <pc:picChg chg="add mod">
          <ac:chgData name="Mark Gray" userId="4f9a4434-aac8-40fa-b48b-10618784aebf" providerId="ADAL" clId="{D7B7ED8A-CCE3-E348-BE5C-40348A5503F7}" dt="2019-11-01T00:56:55.272" v="92" actId="1076"/>
          <ac:picMkLst>
            <pc:docMk/>
            <pc:sldMk cId="2229204142" sldId="10675"/>
            <ac:picMk id="6" creationId="{49343C04-FCE8-2644-BE65-95DDA28E0651}"/>
          </ac:picMkLst>
        </pc:picChg>
      </pc:sldChg>
      <pc:sldChg chg="modSp new">
        <pc:chgData name="Mark Gray" userId="4f9a4434-aac8-40fa-b48b-10618784aebf" providerId="ADAL" clId="{D7B7ED8A-CCE3-E348-BE5C-40348A5503F7}" dt="2019-11-01T02:37:27.945" v="124" actId="20577"/>
        <pc:sldMkLst>
          <pc:docMk/>
          <pc:sldMk cId="2776003035" sldId="10676"/>
        </pc:sldMkLst>
        <pc:spChg chg="mod">
          <ac:chgData name="Mark Gray" userId="4f9a4434-aac8-40fa-b48b-10618784aebf" providerId="ADAL" clId="{D7B7ED8A-CCE3-E348-BE5C-40348A5503F7}" dt="2019-11-01T02:37:27.945" v="124" actId="20577"/>
          <ac:spMkLst>
            <pc:docMk/>
            <pc:sldMk cId="2776003035" sldId="10676"/>
            <ac:spMk id="2" creationId="{A175778A-FD8F-C445-A2D7-8ED0C43C4B0F}"/>
          </ac:spMkLst>
        </pc:spChg>
      </pc:sldChg>
      <pc:sldChg chg="add">
        <pc:chgData name="Mark Gray" userId="4f9a4434-aac8-40fa-b48b-10618784aebf" providerId="ADAL" clId="{D7B7ED8A-CCE3-E348-BE5C-40348A5503F7}" dt="2019-11-01T02:37:31.930" v="125"/>
        <pc:sldMkLst>
          <pc:docMk/>
          <pc:sldMk cId="85522507" sldId="10677"/>
        </pc:sldMkLst>
      </pc:sldChg>
      <pc:sldChg chg="add">
        <pc:chgData name="Mark Gray" userId="4f9a4434-aac8-40fa-b48b-10618784aebf" providerId="ADAL" clId="{D7B7ED8A-CCE3-E348-BE5C-40348A5503F7}" dt="2019-11-01T02:37:31.930" v="125"/>
        <pc:sldMkLst>
          <pc:docMk/>
          <pc:sldMk cId="3122137704" sldId="10678"/>
        </pc:sldMkLst>
      </pc:sldChg>
      <pc:sldChg chg="add">
        <pc:chgData name="Mark Gray" userId="4f9a4434-aac8-40fa-b48b-10618784aebf" providerId="ADAL" clId="{D7B7ED8A-CCE3-E348-BE5C-40348A5503F7}" dt="2019-11-01T02:37:31.930" v="125"/>
        <pc:sldMkLst>
          <pc:docMk/>
          <pc:sldMk cId="4010721318" sldId="10679"/>
        </pc:sldMkLst>
      </pc:sldChg>
      <pc:sldChg chg="add">
        <pc:chgData name="Mark Gray" userId="4f9a4434-aac8-40fa-b48b-10618784aebf" providerId="ADAL" clId="{D7B7ED8A-CCE3-E348-BE5C-40348A5503F7}" dt="2019-11-01T02:37:31.930" v="125"/>
        <pc:sldMkLst>
          <pc:docMk/>
          <pc:sldMk cId="310784976" sldId="10680"/>
        </pc:sldMkLst>
      </pc:sldChg>
      <pc:sldChg chg="addSp delSp modSp new mod modClrScheme chgLayout">
        <pc:chgData name="Mark Gray" userId="4f9a4434-aac8-40fa-b48b-10618784aebf" providerId="ADAL" clId="{D7B7ED8A-CCE3-E348-BE5C-40348A5503F7}" dt="2019-11-03T19:28:07.524" v="1171" actId="207"/>
        <pc:sldMkLst>
          <pc:docMk/>
          <pc:sldMk cId="2129752163" sldId="10697"/>
        </pc:sldMkLst>
        <pc:spChg chg="del mod ord">
          <ac:chgData name="Mark Gray" userId="4f9a4434-aac8-40fa-b48b-10618784aebf" providerId="ADAL" clId="{D7B7ED8A-CCE3-E348-BE5C-40348A5503F7}" dt="2019-11-03T13:34:17.516" v="570" actId="700"/>
          <ac:spMkLst>
            <pc:docMk/>
            <pc:sldMk cId="2129752163" sldId="10697"/>
            <ac:spMk id="2" creationId="{D717DD4E-8026-664F-AD53-869D0337B771}"/>
          </ac:spMkLst>
        </pc:spChg>
        <pc:spChg chg="del mod ord">
          <ac:chgData name="Mark Gray" userId="4f9a4434-aac8-40fa-b48b-10618784aebf" providerId="ADAL" clId="{D7B7ED8A-CCE3-E348-BE5C-40348A5503F7}" dt="2019-11-03T13:34:17.516" v="570" actId="700"/>
          <ac:spMkLst>
            <pc:docMk/>
            <pc:sldMk cId="2129752163" sldId="10697"/>
            <ac:spMk id="3" creationId="{9165A514-B2E2-4C45-A321-D83CC19B57A9}"/>
          </ac:spMkLst>
        </pc:spChg>
        <pc:spChg chg="add mod">
          <ac:chgData name="Mark Gray" userId="4f9a4434-aac8-40fa-b48b-10618784aebf" providerId="ADAL" clId="{D7B7ED8A-CCE3-E348-BE5C-40348A5503F7}" dt="2019-11-03T19:28:07.524" v="1171" actId="207"/>
          <ac:spMkLst>
            <pc:docMk/>
            <pc:sldMk cId="2129752163" sldId="10697"/>
            <ac:spMk id="4" creationId="{3DD3F3C0-ECA9-6B4C-AAFB-0ABE9347B3E3}"/>
          </ac:spMkLst>
        </pc:spChg>
        <pc:spChg chg="del">
          <ac:chgData name="Mark Gray" userId="4f9a4434-aac8-40fa-b48b-10618784aebf" providerId="ADAL" clId="{D7B7ED8A-CCE3-E348-BE5C-40348A5503F7}" dt="2019-11-03T13:34:17.516" v="570" actId="700"/>
          <ac:spMkLst>
            <pc:docMk/>
            <pc:sldMk cId="2129752163" sldId="10697"/>
            <ac:spMk id="4" creationId="{9745E658-B54F-A046-8CB8-AA7281C6F7F3}"/>
          </ac:spMkLst>
        </pc:spChg>
        <pc:spChg chg="del">
          <ac:chgData name="Mark Gray" userId="4f9a4434-aac8-40fa-b48b-10618784aebf" providerId="ADAL" clId="{D7B7ED8A-CCE3-E348-BE5C-40348A5503F7}" dt="2019-11-03T13:34:17.516" v="570" actId="700"/>
          <ac:spMkLst>
            <pc:docMk/>
            <pc:sldMk cId="2129752163" sldId="10697"/>
            <ac:spMk id="5" creationId="{C4D9A478-7008-D647-A93A-6D8E2B86AF24}"/>
          </ac:spMkLst>
        </pc:spChg>
        <pc:spChg chg="del">
          <ac:chgData name="Mark Gray" userId="4f9a4434-aac8-40fa-b48b-10618784aebf" providerId="ADAL" clId="{D7B7ED8A-CCE3-E348-BE5C-40348A5503F7}" dt="2019-11-03T13:34:17.516" v="570" actId="700"/>
          <ac:spMkLst>
            <pc:docMk/>
            <pc:sldMk cId="2129752163" sldId="10697"/>
            <ac:spMk id="6" creationId="{07048081-B836-414B-91DE-A98F14247010}"/>
          </ac:spMkLst>
        </pc:spChg>
        <pc:spChg chg="del">
          <ac:chgData name="Mark Gray" userId="4f9a4434-aac8-40fa-b48b-10618784aebf" providerId="ADAL" clId="{D7B7ED8A-CCE3-E348-BE5C-40348A5503F7}" dt="2019-11-03T13:34:17.516" v="570" actId="700"/>
          <ac:spMkLst>
            <pc:docMk/>
            <pc:sldMk cId="2129752163" sldId="10697"/>
            <ac:spMk id="7" creationId="{27EFD35E-09E0-1943-8BAC-459E2E63E336}"/>
          </ac:spMkLst>
        </pc:spChg>
        <pc:spChg chg="del">
          <ac:chgData name="Mark Gray" userId="4f9a4434-aac8-40fa-b48b-10618784aebf" providerId="ADAL" clId="{D7B7ED8A-CCE3-E348-BE5C-40348A5503F7}" dt="2019-11-03T13:34:17.516" v="570" actId="700"/>
          <ac:spMkLst>
            <pc:docMk/>
            <pc:sldMk cId="2129752163" sldId="10697"/>
            <ac:spMk id="8" creationId="{467F5795-3747-A844-960A-3073BB127BFF}"/>
          </ac:spMkLst>
        </pc:spChg>
        <pc:spChg chg="add del mod ord">
          <ac:chgData name="Mark Gray" userId="4f9a4434-aac8-40fa-b48b-10618784aebf" providerId="ADAL" clId="{D7B7ED8A-CCE3-E348-BE5C-40348A5503F7}" dt="2019-11-03T13:34:31.649" v="571" actId="700"/>
          <ac:spMkLst>
            <pc:docMk/>
            <pc:sldMk cId="2129752163" sldId="10697"/>
            <ac:spMk id="9" creationId="{E4E71CE4-1182-944F-B341-216EAEFB2EB9}"/>
          </ac:spMkLst>
        </pc:spChg>
        <pc:spChg chg="add del mod ord">
          <ac:chgData name="Mark Gray" userId="4f9a4434-aac8-40fa-b48b-10618784aebf" providerId="ADAL" clId="{D7B7ED8A-CCE3-E348-BE5C-40348A5503F7}" dt="2019-11-03T13:34:31.649" v="571" actId="700"/>
          <ac:spMkLst>
            <pc:docMk/>
            <pc:sldMk cId="2129752163" sldId="10697"/>
            <ac:spMk id="10" creationId="{E7FCFD4D-8107-D049-8B71-1EA04DF77E12}"/>
          </ac:spMkLst>
        </pc:spChg>
        <pc:spChg chg="add mod ord">
          <ac:chgData name="Mark Gray" userId="4f9a4434-aac8-40fa-b48b-10618784aebf" providerId="ADAL" clId="{D7B7ED8A-CCE3-E348-BE5C-40348A5503F7}" dt="2019-11-03T15:40:57.582" v="893" actId="1076"/>
          <ac:spMkLst>
            <pc:docMk/>
            <pc:sldMk cId="2129752163" sldId="10697"/>
            <ac:spMk id="11" creationId="{A67C124D-A8E9-FC48-99DA-6E72315FD970}"/>
          </ac:spMkLst>
        </pc:spChg>
        <pc:spChg chg="add mod ord">
          <ac:chgData name="Mark Gray" userId="4f9a4434-aac8-40fa-b48b-10618784aebf" providerId="ADAL" clId="{D7B7ED8A-CCE3-E348-BE5C-40348A5503F7}" dt="2019-11-03T17:20:14.821" v="1133" actId="114"/>
          <ac:spMkLst>
            <pc:docMk/>
            <pc:sldMk cId="2129752163" sldId="10697"/>
            <ac:spMk id="12" creationId="{8A29C90E-C36F-DC4D-8012-DAE9A2BA3383}"/>
          </ac:spMkLst>
        </pc:spChg>
      </pc:sldChg>
      <pc:sldMasterChg chg="addSldLayout delSldLayout">
        <pc:chgData name="Mark Gray" userId="4f9a4434-aac8-40fa-b48b-10618784aebf" providerId="ADAL" clId="{D7B7ED8A-CCE3-E348-BE5C-40348A5503F7}" dt="2019-11-01T02:35:04.240" v="109" actId="2696"/>
        <pc:sldMasterMkLst>
          <pc:docMk/>
          <pc:sldMasterMk cId="2675950147" sldId="2147484909"/>
        </pc:sldMasterMkLst>
        <pc:sldLayoutChg chg="del">
          <pc:chgData name="Mark Gray" userId="4f9a4434-aac8-40fa-b48b-10618784aebf" providerId="ADAL" clId="{D7B7ED8A-CCE3-E348-BE5C-40348A5503F7}" dt="2019-11-01T02:35:04.240" v="109" actId="2696"/>
          <pc:sldLayoutMkLst>
            <pc:docMk/>
            <pc:sldMasterMk cId="2675950147" sldId="2147484909"/>
            <pc:sldLayoutMk cId="581269169" sldId="2147484944"/>
          </pc:sldLayoutMkLst>
        </pc:sldLayoutChg>
        <pc:sldLayoutChg chg="add del">
          <pc:chgData name="Mark Gray" userId="4f9a4434-aac8-40fa-b48b-10618784aebf" providerId="ADAL" clId="{D7B7ED8A-CCE3-E348-BE5C-40348A5503F7}" dt="2019-11-01T00:29:01.079" v="35" actId="2696"/>
          <pc:sldLayoutMkLst>
            <pc:docMk/>
            <pc:sldMasterMk cId="2675950147" sldId="2147484909"/>
            <pc:sldLayoutMk cId="1696528852" sldId="2147484945"/>
          </pc:sldLayoutMkLst>
        </pc:sldLayoutChg>
      </pc:sldMasterChg>
    </pc:docChg>
  </pc:docChgLst>
  <pc:docChgLst>
    <pc:chgData name="Mark Gray" userId="4f9a4434-aac8-40fa-b48b-10618784aebf" providerId="ADAL" clId="{B4212186-1787-DE41-A15B-B398F4F199FE}"/>
    <pc:docChg chg="undo custSel mod addSld modSld sldOrd modSection">
      <pc:chgData name="Mark Gray" userId="4f9a4434-aac8-40fa-b48b-10618784aebf" providerId="ADAL" clId="{B4212186-1787-DE41-A15B-B398F4F199FE}" dt="2019-10-09T01:06:48.339" v="575"/>
      <pc:docMkLst>
        <pc:docMk/>
      </pc:docMkLst>
      <pc:sldChg chg="addSp delSp modSp new mod chgLayout">
        <pc:chgData name="Mark Gray" userId="4f9a4434-aac8-40fa-b48b-10618784aebf" providerId="ADAL" clId="{B4212186-1787-DE41-A15B-B398F4F199FE}" dt="2019-10-09T00:45:17.426" v="50" actId="20577"/>
        <pc:sldMkLst>
          <pc:docMk/>
          <pc:sldMk cId="1465394909" sldId="2042"/>
        </pc:sldMkLst>
        <pc:spChg chg="del mod ord">
          <ac:chgData name="Mark Gray" userId="4f9a4434-aac8-40fa-b48b-10618784aebf" providerId="ADAL" clId="{B4212186-1787-DE41-A15B-B398F4F199FE}" dt="2019-10-09T00:44:52.284" v="1" actId="700"/>
          <ac:spMkLst>
            <pc:docMk/>
            <pc:sldMk cId="1465394909" sldId="2042"/>
            <ac:spMk id="2" creationId="{5F76A161-D6AA-724C-B90D-01E7252C91A4}"/>
          </ac:spMkLst>
        </pc:spChg>
        <pc:spChg chg="del mod ord">
          <ac:chgData name="Mark Gray" userId="4f9a4434-aac8-40fa-b48b-10618784aebf" providerId="ADAL" clId="{B4212186-1787-DE41-A15B-B398F4F199FE}" dt="2019-10-09T00:44:52.284" v="1" actId="700"/>
          <ac:spMkLst>
            <pc:docMk/>
            <pc:sldMk cId="1465394909" sldId="2042"/>
            <ac:spMk id="3" creationId="{84F474E6-4324-7349-B483-65C2E9ACB481}"/>
          </ac:spMkLst>
        </pc:spChg>
        <pc:spChg chg="add mod ord">
          <ac:chgData name="Mark Gray" userId="4f9a4434-aac8-40fa-b48b-10618784aebf" providerId="ADAL" clId="{B4212186-1787-DE41-A15B-B398F4F199FE}" dt="2019-10-09T00:44:55.927" v="7" actId="20577"/>
          <ac:spMkLst>
            <pc:docMk/>
            <pc:sldMk cId="1465394909" sldId="2042"/>
            <ac:spMk id="4" creationId="{138D473C-CEAB-1245-92C4-2283EDF1880D}"/>
          </ac:spMkLst>
        </pc:spChg>
        <pc:spChg chg="add mod ord">
          <ac:chgData name="Mark Gray" userId="4f9a4434-aac8-40fa-b48b-10618784aebf" providerId="ADAL" clId="{B4212186-1787-DE41-A15B-B398F4F199FE}" dt="2019-10-09T00:45:17.426" v="50" actId="20577"/>
          <ac:spMkLst>
            <pc:docMk/>
            <pc:sldMk cId="1465394909" sldId="2042"/>
            <ac:spMk id="5" creationId="{F05EDB1A-9873-AD43-8F99-30785260358A}"/>
          </ac:spMkLst>
        </pc:spChg>
      </pc:sldChg>
      <pc:sldChg chg="addSp delSp modSp new mod modClrScheme chgLayout">
        <pc:chgData name="Mark Gray" userId="4f9a4434-aac8-40fa-b48b-10618784aebf" providerId="ADAL" clId="{B4212186-1787-DE41-A15B-B398F4F199FE}" dt="2019-10-09T00:45:54.934" v="69" actId="20577"/>
        <pc:sldMkLst>
          <pc:docMk/>
          <pc:sldMk cId="1138436122" sldId="2043"/>
        </pc:sldMkLst>
        <pc:spChg chg="del mod ord">
          <ac:chgData name="Mark Gray" userId="4f9a4434-aac8-40fa-b48b-10618784aebf" providerId="ADAL" clId="{B4212186-1787-DE41-A15B-B398F4F199FE}" dt="2019-10-09T00:45:45.475" v="52" actId="700"/>
          <ac:spMkLst>
            <pc:docMk/>
            <pc:sldMk cId="1138436122" sldId="2043"/>
            <ac:spMk id="2" creationId="{7C7C2B52-125F-D749-8A5D-99009D0BAF24}"/>
          </ac:spMkLst>
        </pc:spChg>
        <pc:spChg chg="del mod ord">
          <ac:chgData name="Mark Gray" userId="4f9a4434-aac8-40fa-b48b-10618784aebf" providerId="ADAL" clId="{B4212186-1787-DE41-A15B-B398F4F199FE}" dt="2019-10-09T00:45:45.475" v="52" actId="700"/>
          <ac:spMkLst>
            <pc:docMk/>
            <pc:sldMk cId="1138436122" sldId="2043"/>
            <ac:spMk id="3" creationId="{94B8F114-A2DC-8340-B014-CE0CD1A62BC5}"/>
          </ac:spMkLst>
        </pc:spChg>
        <pc:spChg chg="add mod ord">
          <ac:chgData name="Mark Gray" userId="4f9a4434-aac8-40fa-b48b-10618784aebf" providerId="ADAL" clId="{B4212186-1787-DE41-A15B-B398F4F199FE}" dt="2019-10-09T00:45:54.934" v="69" actId="20577"/>
          <ac:spMkLst>
            <pc:docMk/>
            <pc:sldMk cId="1138436122" sldId="2043"/>
            <ac:spMk id="4" creationId="{EA2FE979-C0F0-F34D-8FA6-5FB7297FD45C}"/>
          </ac:spMkLst>
        </pc:spChg>
        <pc:spChg chg="add mod ord">
          <ac:chgData name="Mark Gray" userId="4f9a4434-aac8-40fa-b48b-10618784aebf" providerId="ADAL" clId="{B4212186-1787-DE41-A15B-B398F4F199FE}" dt="2019-10-09T00:45:45.475" v="52" actId="700"/>
          <ac:spMkLst>
            <pc:docMk/>
            <pc:sldMk cId="1138436122" sldId="2043"/>
            <ac:spMk id="5" creationId="{0F6FE555-C8CF-1445-A569-01D161863C35}"/>
          </ac:spMkLst>
        </pc:spChg>
      </pc:sldChg>
      <pc:sldChg chg="addSp delSp modSp new mod modClrScheme chgLayout">
        <pc:chgData name="Mark Gray" userId="4f9a4434-aac8-40fa-b48b-10618784aebf" providerId="ADAL" clId="{B4212186-1787-DE41-A15B-B398F4F199FE}" dt="2019-10-09T00:52:48.447" v="292" actId="700"/>
        <pc:sldMkLst>
          <pc:docMk/>
          <pc:sldMk cId="2173680611" sldId="2044"/>
        </pc:sldMkLst>
        <pc:spChg chg="del mod ord">
          <ac:chgData name="Mark Gray" userId="4f9a4434-aac8-40fa-b48b-10618784aebf" providerId="ADAL" clId="{B4212186-1787-DE41-A15B-B398F4F199FE}" dt="2019-10-09T00:46:09.510" v="71" actId="700"/>
          <ac:spMkLst>
            <pc:docMk/>
            <pc:sldMk cId="2173680611" sldId="2044"/>
            <ac:spMk id="2" creationId="{FD4FF96A-0A0A-D948-A773-15DB594E0A8C}"/>
          </ac:spMkLst>
        </pc:spChg>
        <pc:spChg chg="del mod ord">
          <ac:chgData name="Mark Gray" userId="4f9a4434-aac8-40fa-b48b-10618784aebf" providerId="ADAL" clId="{B4212186-1787-DE41-A15B-B398F4F199FE}" dt="2019-10-09T00:46:09.510" v="71" actId="700"/>
          <ac:spMkLst>
            <pc:docMk/>
            <pc:sldMk cId="2173680611" sldId="2044"/>
            <ac:spMk id="3" creationId="{0D06C1F6-CAAA-994F-B8A8-5A5EA96BF947}"/>
          </ac:spMkLst>
        </pc:spChg>
        <pc:spChg chg="add del mod ord">
          <ac:chgData name="Mark Gray" userId="4f9a4434-aac8-40fa-b48b-10618784aebf" providerId="ADAL" clId="{B4212186-1787-DE41-A15B-B398F4F199FE}" dt="2019-10-09T00:46:17.610" v="72" actId="700"/>
          <ac:spMkLst>
            <pc:docMk/>
            <pc:sldMk cId="2173680611" sldId="2044"/>
            <ac:spMk id="4" creationId="{4CB0DE2E-A7EE-DF47-BCAD-D7CBC7DA97BB}"/>
          </ac:spMkLst>
        </pc:spChg>
        <pc:spChg chg="add del mod ord">
          <ac:chgData name="Mark Gray" userId="4f9a4434-aac8-40fa-b48b-10618784aebf" providerId="ADAL" clId="{B4212186-1787-DE41-A15B-B398F4F199FE}" dt="2019-10-09T00:46:17.610" v="72" actId="700"/>
          <ac:spMkLst>
            <pc:docMk/>
            <pc:sldMk cId="2173680611" sldId="2044"/>
            <ac:spMk id="5" creationId="{07445F7C-F1BC-E54E-958B-EE42FE0ECAA0}"/>
          </ac:spMkLst>
        </pc:spChg>
        <pc:spChg chg="add del mod ord">
          <ac:chgData name="Mark Gray" userId="4f9a4434-aac8-40fa-b48b-10618784aebf" providerId="ADAL" clId="{B4212186-1787-DE41-A15B-B398F4F199FE}" dt="2019-10-09T00:46:17.610" v="72" actId="700"/>
          <ac:spMkLst>
            <pc:docMk/>
            <pc:sldMk cId="2173680611" sldId="2044"/>
            <ac:spMk id="6" creationId="{BA43BB01-0B02-BE42-B2CE-3B8AC3EAFA51}"/>
          </ac:spMkLst>
        </pc:spChg>
        <pc:spChg chg="add mod ord">
          <ac:chgData name="Mark Gray" userId="4f9a4434-aac8-40fa-b48b-10618784aebf" providerId="ADAL" clId="{B4212186-1787-DE41-A15B-B398F4F199FE}" dt="2019-10-09T00:52:48.447" v="292" actId="700"/>
          <ac:spMkLst>
            <pc:docMk/>
            <pc:sldMk cId="2173680611" sldId="2044"/>
            <ac:spMk id="7" creationId="{D5C26822-1226-C14C-B0BC-05E3738C6AFB}"/>
          </ac:spMkLst>
        </pc:spChg>
        <pc:spChg chg="add del mod ord">
          <ac:chgData name="Mark Gray" userId="4f9a4434-aac8-40fa-b48b-10618784aebf" providerId="ADAL" clId="{B4212186-1787-DE41-A15B-B398F4F199FE}" dt="2019-10-09T00:52:48.447" v="292" actId="700"/>
          <ac:spMkLst>
            <pc:docMk/>
            <pc:sldMk cId="2173680611" sldId="2044"/>
            <ac:spMk id="8" creationId="{1EF73C5F-D6D4-5D45-89B2-2C2E6359F7C6}"/>
          </ac:spMkLst>
        </pc:spChg>
        <pc:spChg chg="add del mod ord">
          <ac:chgData name="Mark Gray" userId="4f9a4434-aac8-40fa-b48b-10618784aebf" providerId="ADAL" clId="{B4212186-1787-DE41-A15B-B398F4F199FE}" dt="2019-10-09T00:52:48.447" v="292" actId="700"/>
          <ac:spMkLst>
            <pc:docMk/>
            <pc:sldMk cId="2173680611" sldId="2044"/>
            <ac:spMk id="9" creationId="{93910039-7E88-414C-94E1-BEF9A3F533DA}"/>
          </ac:spMkLst>
        </pc:spChg>
      </pc:sldChg>
      <pc:sldChg chg="addSp modSp add">
        <pc:chgData name="Mark Gray" userId="4f9a4434-aac8-40fa-b48b-10618784aebf" providerId="ADAL" clId="{B4212186-1787-DE41-A15B-B398F4F199FE}" dt="2019-10-09T00:48:44.450" v="187"/>
        <pc:sldMkLst>
          <pc:docMk/>
          <pc:sldMk cId="2938799970" sldId="2045"/>
        </pc:sldMkLst>
        <pc:spChg chg="add">
          <ac:chgData name="Mark Gray" userId="4f9a4434-aac8-40fa-b48b-10618784aebf" providerId="ADAL" clId="{B4212186-1787-DE41-A15B-B398F4F199FE}" dt="2019-10-09T00:48:44.450" v="187"/>
          <ac:spMkLst>
            <pc:docMk/>
            <pc:sldMk cId="2938799970" sldId="2045"/>
            <ac:spMk id="2" creationId="{F8C3E6C2-09B3-8447-87B8-B311D2967BB0}"/>
          </ac:spMkLst>
        </pc:spChg>
        <pc:spChg chg="mod">
          <ac:chgData name="Mark Gray" userId="4f9a4434-aac8-40fa-b48b-10618784aebf" providerId="ADAL" clId="{B4212186-1787-DE41-A15B-B398F4F199FE}" dt="2019-10-09T00:46:43.107" v="88" actId="20577"/>
          <ac:spMkLst>
            <pc:docMk/>
            <pc:sldMk cId="2938799970" sldId="2045"/>
            <ac:spMk id="7" creationId="{D5C26822-1226-C14C-B0BC-05E3738C6AFB}"/>
          </ac:spMkLst>
        </pc:spChg>
      </pc:sldChg>
      <pc:sldChg chg="addSp delSp modSp new mod modTransition setBg modClrScheme chgLayout">
        <pc:chgData name="Mark Gray" userId="4f9a4434-aac8-40fa-b48b-10618784aebf" providerId="ADAL" clId="{B4212186-1787-DE41-A15B-B398F4F199FE}" dt="2019-10-09T00:48:33.910" v="186" actId="20577"/>
        <pc:sldMkLst>
          <pc:docMk/>
          <pc:sldMk cId="3068008791" sldId="2046"/>
        </pc:sldMkLst>
        <pc:spChg chg="del mod ord">
          <ac:chgData name="Mark Gray" userId="4f9a4434-aac8-40fa-b48b-10618784aebf" providerId="ADAL" clId="{B4212186-1787-DE41-A15B-B398F4F199FE}" dt="2019-10-09T00:46:55.479" v="90" actId="700"/>
          <ac:spMkLst>
            <pc:docMk/>
            <pc:sldMk cId="3068008791" sldId="2046"/>
            <ac:spMk id="2" creationId="{9A623ACF-151A-D043-A3E5-1E17BB7B47CB}"/>
          </ac:spMkLst>
        </pc:spChg>
        <pc:spChg chg="del">
          <ac:chgData name="Mark Gray" userId="4f9a4434-aac8-40fa-b48b-10618784aebf" providerId="ADAL" clId="{B4212186-1787-DE41-A15B-B398F4F199FE}" dt="2019-10-09T00:46:55.479" v="90" actId="700"/>
          <ac:spMkLst>
            <pc:docMk/>
            <pc:sldMk cId="3068008791" sldId="2046"/>
            <ac:spMk id="3" creationId="{F21C5009-1B30-E049-98D9-0647D8274C7B}"/>
          </ac:spMkLst>
        </pc:spChg>
        <pc:spChg chg="add mod ord">
          <ac:chgData name="Mark Gray" userId="4f9a4434-aac8-40fa-b48b-10618784aebf" providerId="ADAL" clId="{B4212186-1787-DE41-A15B-B398F4F199FE}" dt="2019-10-09T00:47:49.500" v="101" actId="26606"/>
          <ac:spMkLst>
            <pc:docMk/>
            <pc:sldMk cId="3068008791" sldId="2046"/>
            <ac:spMk id="4" creationId="{BD7AFE68-1D67-3542-88F0-CF3A6D3D985A}"/>
          </ac:spMkLst>
        </pc:spChg>
        <pc:spChg chg="add del mod ord">
          <ac:chgData name="Mark Gray" userId="4f9a4434-aac8-40fa-b48b-10618784aebf" providerId="ADAL" clId="{B4212186-1787-DE41-A15B-B398F4F199FE}" dt="2019-10-09T00:48:33.910" v="186" actId="20577"/>
          <ac:spMkLst>
            <pc:docMk/>
            <pc:sldMk cId="3068008791" sldId="2046"/>
            <ac:spMk id="5" creationId="{6F8632BB-E5C2-7C44-93A2-B7B35451CF2F}"/>
          </ac:spMkLst>
        </pc:spChg>
      </pc:sldChg>
      <pc:sldChg chg="add ord">
        <pc:chgData name="Mark Gray" userId="4f9a4434-aac8-40fa-b48b-10618784aebf" providerId="ADAL" clId="{B4212186-1787-DE41-A15B-B398F4F199FE}" dt="2019-10-09T00:48:50.497" v="189"/>
        <pc:sldMkLst>
          <pc:docMk/>
          <pc:sldMk cId="2168726388" sldId="2047"/>
        </pc:sldMkLst>
      </pc:sldChg>
      <pc:sldChg chg="addSp delSp modSp new mod modClrScheme chgLayout">
        <pc:chgData name="Mark Gray" userId="4f9a4434-aac8-40fa-b48b-10618784aebf" providerId="ADAL" clId="{B4212186-1787-DE41-A15B-B398F4F199FE}" dt="2019-10-09T00:50:00.121" v="209" actId="20577"/>
        <pc:sldMkLst>
          <pc:docMk/>
          <pc:sldMk cId="950010110" sldId="2048"/>
        </pc:sldMkLst>
        <pc:spChg chg="del mod ord">
          <ac:chgData name="Mark Gray" userId="4f9a4434-aac8-40fa-b48b-10618784aebf" providerId="ADAL" clId="{B4212186-1787-DE41-A15B-B398F4F199FE}" dt="2019-10-09T00:49:13.561" v="191" actId="700"/>
          <ac:spMkLst>
            <pc:docMk/>
            <pc:sldMk cId="950010110" sldId="2048"/>
            <ac:spMk id="2" creationId="{4F382A44-9222-3C48-AE34-D7516A1A66E4}"/>
          </ac:spMkLst>
        </pc:spChg>
        <pc:spChg chg="del mod ord">
          <ac:chgData name="Mark Gray" userId="4f9a4434-aac8-40fa-b48b-10618784aebf" providerId="ADAL" clId="{B4212186-1787-DE41-A15B-B398F4F199FE}" dt="2019-10-09T00:49:13.561" v="191" actId="700"/>
          <ac:spMkLst>
            <pc:docMk/>
            <pc:sldMk cId="950010110" sldId="2048"/>
            <ac:spMk id="3" creationId="{8F50E741-4E26-5040-838E-499E12416247}"/>
          </ac:spMkLst>
        </pc:spChg>
        <pc:spChg chg="add mod ord">
          <ac:chgData name="Mark Gray" userId="4f9a4434-aac8-40fa-b48b-10618784aebf" providerId="ADAL" clId="{B4212186-1787-DE41-A15B-B398F4F199FE}" dt="2019-10-09T00:50:00.121" v="209" actId="20577"/>
          <ac:spMkLst>
            <pc:docMk/>
            <pc:sldMk cId="950010110" sldId="2048"/>
            <ac:spMk id="4" creationId="{812CC91A-2DAB-244A-9F5B-F40FB51DF841}"/>
          </ac:spMkLst>
        </pc:spChg>
        <pc:spChg chg="add mod ord">
          <ac:chgData name="Mark Gray" userId="4f9a4434-aac8-40fa-b48b-10618784aebf" providerId="ADAL" clId="{B4212186-1787-DE41-A15B-B398F4F199FE}" dt="2019-10-09T00:49:13.561" v="191" actId="700"/>
          <ac:spMkLst>
            <pc:docMk/>
            <pc:sldMk cId="950010110" sldId="2048"/>
            <ac:spMk id="5" creationId="{19F94EE2-D89B-674B-A9C2-82DCC89E7D79}"/>
          </ac:spMkLst>
        </pc:spChg>
      </pc:sldChg>
      <pc:sldChg chg="add">
        <pc:chgData name="Mark Gray" userId="4f9a4434-aac8-40fa-b48b-10618784aebf" providerId="ADAL" clId="{B4212186-1787-DE41-A15B-B398F4F199FE}" dt="2019-10-09T00:50:09.847" v="210"/>
        <pc:sldMkLst>
          <pc:docMk/>
          <pc:sldMk cId="933699097" sldId="2049"/>
        </pc:sldMkLst>
      </pc:sldChg>
      <pc:sldChg chg="addSp delSp modSp new mod modClrScheme chgLayout">
        <pc:chgData name="Mark Gray" userId="4f9a4434-aac8-40fa-b48b-10618784aebf" providerId="ADAL" clId="{B4212186-1787-DE41-A15B-B398F4F199FE}" dt="2019-10-09T00:50:38.915" v="219" actId="20577"/>
        <pc:sldMkLst>
          <pc:docMk/>
          <pc:sldMk cId="1960243988" sldId="2050"/>
        </pc:sldMkLst>
        <pc:spChg chg="del mod ord">
          <ac:chgData name="Mark Gray" userId="4f9a4434-aac8-40fa-b48b-10618784aebf" providerId="ADAL" clId="{B4212186-1787-DE41-A15B-B398F4F199FE}" dt="2019-10-09T00:50:32.147" v="212" actId="700"/>
          <ac:spMkLst>
            <pc:docMk/>
            <pc:sldMk cId="1960243988" sldId="2050"/>
            <ac:spMk id="2" creationId="{9903CB4B-BF5F-B949-BAF4-69C944ED04A5}"/>
          </ac:spMkLst>
        </pc:spChg>
        <pc:spChg chg="del">
          <ac:chgData name="Mark Gray" userId="4f9a4434-aac8-40fa-b48b-10618784aebf" providerId="ADAL" clId="{B4212186-1787-DE41-A15B-B398F4F199FE}" dt="2019-10-09T00:50:32.147" v="212" actId="700"/>
          <ac:spMkLst>
            <pc:docMk/>
            <pc:sldMk cId="1960243988" sldId="2050"/>
            <ac:spMk id="3" creationId="{4217A49F-DE2B-6E4D-AE02-B121091ED4BF}"/>
          </ac:spMkLst>
        </pc:spChg>
        <pc:spChg chg="add mod ord">
          <ac:chgData name="Mark Gray" userId="4f9a4434-aac8-40fa-b48b-10618784aebf" providerId="ADAL" clId="{B4212186-1787-DE41-A15B-B398F4F199FE}" dt="2019-10-09T00:50:38.915" v="219" actId="20577"/>
          <ac:spMkLst>
            <pc:docMk/>
            <pc:sldMk cId="1960243988" sldId="2050"/>
            <ac:spMk id="4" creationId="{636EC912-7C0F-7147-BE34-6032C6CD72D0}"/>
          </ac:spMkLst>
        </pc:spChg>
        <pc:spChg chg="add mod ord">
          <ac:chgData name="Mark Gray" userId="4f9a4434-aac8-40fa-b48b-10618784aebf" providerId="ADAL" clId="{B4212186-1787-DE41-A15B-B398F4F199FE}" dt="2019-10-09T00:50:32.147" v="212" actId="700"/>
          <ac:spMkLst>
            <pc:docMk/>
            <pc:sldMk cId="1960243988" sldId="2050"/>
            <ac:spMk id="5" creationId="{9EAD153E-BA49-C94C-BD75-0E44113C7A9C}"/>
          </ac:spMkLst>
        </pc:spChg>
      </pc:sldChg>
      <pc:sldChg chg="addSp delSp modSp new mod modClrScheme chgLayout">
        <pc:chgData name="Mark Gray" userId="4f9a4434-aac8-40fa-b48b-10618784aebf" providerId="ADAL" clId="{B4212186-1787-DE41-A15B-B398F4F199FE}" dt="2019-10-09T00:51:01.898" v="228" actId="20577"/>
        <pc:sldMkLst>
          <pc:docMk/>
          <pc:sldMk cId="2604933043" sldId="2051"/>
        </pc:sldMkLst>
        <pc:spChg chg="del mod ord">
          <ac:chgData name="Mark Gray" userId="4f9a4434-aac8-40fa-b48b-10618784aebf" providerId="ADAL" clId="{B4212186-1787-DE41-A15B-B398F4F199FE}" dt="2019-10-09T00:50:55.985" v="221" actId="700"/>
          <ac:spMkLst>
            <pc:docMk/>
            <pc:sldMk cId="2604933043" sldId="2051"/>
            <ac:spMk id="2" creationId="{E659C1A6-1FEF-F94D-B682-49AE85DA99E0}"/>
          </ac:spMkLst>
        </pc:spChg>
        <pc:spChg chg="del mod ord">
          <ac:chgData name="Mark Gray" userId="4f9a4434-aac8-40fa-b48b-10618784aebf" providerId="ADAL" clId="{B4212186-1787-DE41-A15B-B398F4F199FE}" dt="2019-10-09T00:50:55.985" v="221" actId="700"/>
          <ac:spMkLst>
            <pc:docMk/>
            <pc:sldMk cId="2604933043" sldId="2051"/>
            <ac:spMk id="3" creationId="{E6DE4C7C-7D08-B24C-8C36-FC40ABA395A6}"/>
          </ac:spMkLst>
        </pc:spChg>
        <pc:spChg chg="add mod ord">
          <ac:chgData name="Mark Gray" userId="4f9a4434-aac8-40fa-b48b-10618784aebf" providerId="ADAL" clId="{B4212186-1787-DE41-A15B-B398F4F199FE}" dt="2019-10-09T00:51:01.898" v="228" actId="20577"/>
          <ac:spMkLst>
            <pc:docMk/>
            <pc:sldMk cId="2604933043" sldId="2051"/>
            <ac:spMk id="4" creationId="{80EC741A-24AB-704B-9DFE-2B4F02DF806B}"/>
          </ac:spMkLst>
        </pc:spChg>
        <pc:spChg chg="add mod ord">
          <ac:chgData name="Mark Gray" userId="4f9a4434-aac8-40fa-b48b-10618784aebf" providerId="ADAL" clId="{B4212186-1787-DE41-A15B-B398F4F199FE}" dt="2019-10-09T00:50:55.985" v="221" actId="700"/>
          <ac:spMkLst>
            <pc:docMk/>
            <pc:sldMk cId="2604933043" sldId="2051"/>
            <ac:spMk id="5" creationId="{66BD5A4B-4343-584A-982C-D218A9ED9913}"/>
          </ac:spMkLst>
        </pc:spChg>
      </pc:sldChg>
      <pc:sldChg chg="modSp add">
        <pc:chgData name="Mark Gray" userId="4f9a4434-aac8-40fa-b48b-10618784aebf" providerId="ADAL" clId="{B4212186-1787-DE41-A15B-B398F4F199FE}" dt="2019-10-09T00:51:20.661" v="257" actId="20577"/>
        <pc:sldMkLst>
          <pc:docMk/>
          <pc:sldMk cId="16472214" sldId="2052"/>
        </pc:sldMkLst>
        <pc:spChg chg="mod">
          <ac:chgData name="Mark Gray" userId="4f9a4434-aac8-40fa-b48b-10618784aebf" providerId="ADAL" clId="{B4212186-1787-DE41-A15B-B398F4F199FE}" dt="2019-10-09T00:51:20.661" v="257" actId="20577"/>
          <ac:spMkLst>
            <pc:docMk/>
            <pc:sldMk cId="16472214" sldId="2052"/>
            <ac:spMk id="4" creationId="{80EC741A-24AB-704B-9DFE-2B4F02DF806B}"/>
          </ac:spMkLst>
        </pc:spChg>
      </pc:sldChg>
      <pc:sldChg chg="modSp add">
        <pc:chgData name="Mark Gray" userId="4f9a4434-aac8-40fa-b48b-10618784aebf" providerId="ADAL" clId="{B4212186-1787-DE41-A15B-B398F4F199FE}" dt="2019-10-09T00:51:25.057" v="266" actId="20577"/>
        <pc:sldMkLst>
          <pc:docMk/>
          <pc:sldMk cId="3315700412" sldId="2053"/>
        </pc:sldMkLst>
        <pc:spChg chg="mod">
          <ac:chgData name="Mark Gray" userId="4f9a4434-aac8-40fa-b48b-10618784aebf" providerId="ADAL" clId="{B4212186-1787-DE41-A15B-B398F4F199FE}" dt="2019-10-09T00:51:25.057" v="266" actId="20577"/>
          <ac:spMkLst>
            <pc:docMk/>
            <pc:sldMk cId="3315700412" sldId="2053"/>
            <ac:spMk id="4" creationId="{80EC741A-24AB-704B-9DFE-2B4F02DF806B}"/>
          </ac:spMkLst>
        </pc:spChg>
      </pc:sldChg>
      <pc:sldChg chg="delSp modSp new mod chgLayout">
        <pc:chgData name="Mark Gray" userId="4f9a4434-aac8-40fa-b48b-10618784aebf" providerId="ADAL" clId="{B4212186-1787-DE41-A15B-B398F4F199FE}" dt="2019-10-09T00:52:13.151" v="289" actId="700"/>
        <pc:sldMkLst>
          <pc:docMk/>
          <pc:sldMk cId="904623682" sldId="2054"/>
        </pc:sldMkLst>
        <pc:spChg chg="mod ord">
          <ac:chgData name="Mark Gray" userId="4f9a4434-aac8-40fa-b48b-10618784aebf" providerId="ADAL" clId="{B4212186-1787-DE41-A15B-B398F4F199FE}" dt="2019-10-09T00:52:13.151" v="289" actId="700"/>
          <ac:spMkLst>
            <pc:docMk/>
            <pc:sldMk cId="904623682" sldId="2054"/>
            <ac:spMk id="2" creationId="{759505A5-0F6C-FD42-AA3F-EB533CAC41DA}"/>
          </ac:spMkLst>
        </pc:spChg>
        <pc:spChg chg="del">
          <ac:chgData name="Mark Gray" userId="4f9a4434-aac8-40fa-b48b-10618784aebf" providerId="ADAL" clId="{B4212186-1787-DE41-A15B-B398F4F199FE}" dt="2019-10-09T00:52:13.151" v="289" actId="700"/>
          <ac:spMkLst>
            <pc:docMk/>
            <pc:sldMk cId="904623682" sldId="2054"/>
            <ac:spMk id="3" creationId="{0C6E73FB-7A5B-234A-83FE-8CB4EB81FEE2}"/>
          </ac:spMkLst>
        </pc:spChg>
      </pc:sldChg>
      <pc:sldChg chg="addSp delSp modSp new mod chgLayout">
        <pc:chgData name="Mark Gray" userId="4f9a4434-aac8-40fa-b48b-10618784aebf" providerId="ADAL" clId="{B4212186-1787-DE41-A15B-B398F4F199FE}" dt="2019-10-09T00:54:04.542" v="318" actId="20577"/>
        <pc:sldMkLst>
          <pc:docMk/>
          <pc:sldMk cId="1973287995" sldId="2055"/>
        </pc:sldMkLst>
        <pc:spChg chg="del mod ord">
          <ac:chgData name="Mark Gray" userId="4f9a4434-aac8-40fa-b48b-10618784aebf" providerId="ADAL" clId="{B4212186-1787-DE41-A15B-B398F4F199FE}" dt="2019-10-09T00:52:56.253" v="293" actId="700"/>
          <ac:spMkLst>
            <pc:docMk/>
            <pc:sldMk cId="1973287995" sldId="2055"/>
            <ac:spMk id="2" creationId="{80C651C4-B3AC-C447-93FA-B470EFDD9401}"/>
          </ac:spMkLst>
        </pc:spChg>
        <pc:spChg chg="del">
          <ac:chgData name="Mark Gray" userId="4f9a4434-aac8-40fa-b48b-10618784aebf" providerId="ADAL" clId="{B4212186-1787-DE41-A15B-B398F4F199FE}" dt="2019-10-09T00:52:56.253" v="293" actId="700"/>
          <ac:spMkLst>
            <pc:docMk/>
            <pc:sldMk cId="1973287995" sldId="2055"/>
            <ac:spMk id="3" creationId="{716D0A37-06E3-FD49-81BE-0897B1FFF0BC}"/>
          </ac:spMkLst>
        </pc:spChg>
        <pc:spChg chg="add mod ord">
          <ac:chgData name="Mark Gray" userId="4f9a4434-aac8-40fa-b48b-10618784aebf" providerId="ADAL" clId="{B4212186-1787-DE41-A15B-B398F4F199FE}" dt="2019-10-09T00:54:04.542" v="318" actId="20577"/>
          <ac:spMkLst>
            <pc:docMk/>
            <pc:sldMk cId="1973287995" sldId="2055"/>
            <ac:spMk id="4" creationId="{1033D48E-53BE-5340-94D3-13010C08191D}"/>
          </ac:spMkLst>
        </pc:spChg>
      </pc:sldChg>
      <pc:sldChg chg="modSp add">
        <pc:chgData name="Mark Gray" userId="4f9a4434-aac8-40fa-b48b-10618784aebf" providerId="ADAL" clId="{B4212186-1787-DE41-A15B-B398F4F199FE}" dt="2019-10-09T00:56:21.155" v="333" actId="20577"/>
        <pc:sldMkLst>
          <pc:docMk/>
          <pc:sldMk cId="1802931273" sldId="2056"/>
        </pc:sldMkLst>
        <pc:spChg chg="mod">
          <ac:chgData name="Mark Gray" userId="4f9a4434-aac8-40fa-b48b-10618784aebf" providerId="ADAL" clId="{B4212186-1787-DE41-A15B-B398F4F199FE}" dt="2019-10-09T00:56:21.155" v="333" actId="20577"/>
          <ac:spMkLst>
            <pc:docMk/>
            <pc:sldMk cId="1802931273" sldId="2056"/>
            <ac:spMk id="4" creationId="{1033D48E-53BE-5340-94D3-13010C08191D}"/>
          </ac:spMkLst>
        </pc:spChg>
      </pc:sldChg>
      <pc:sldChg chg="modSp add">
        <pc:chgData name="Mark Gray" userId="4f9a4434-aac8-40fa-b48b-10618784aebf" providerId="ADAL" clId="{B4212186-1787-DE41-A15B-B398F4F199FE}" dt="2019-10-09T00:56:48.930" v="373" actId="20577"/>
        <pc:sldMkLst>
          <pc:docMk/>
          <pc:sldMk cId="282321774" sldId="2057"/>
        </pc:sldMkLst>
        <pc:spChg chg="mod">
          <ac:chgData name="Mark Gray" userId="4f9a4434-aac8-40fa-b48b-10618784aebf" providerId="ADAL" clId="{B4212186-1787-DE41-A15B-B398F4F199FE}" dt="2019-10-09T00:56:48.930" v="373" actId="20577"/>
          <ac:spMkLst>
            <pc:docMk/>
            <pc:sldMk cId="282321774" sldId="2057"/>
            <ac:spMk id="4" creationId="{1033D48E-53BE-5340-94D3-13010C08191D}"/>
          </ac:spMkLst>
        </pc:spChg>
      </pc:sldChg>
      <pc:sldChg chg="modSp add">
        <pc:chgData name="Mark Gray" userId="4f9a4434-aac8-40fa-b48b-10618784aebf" providerId="ADAL" clId="{B4212186-1787-DE41-A15B-B398F4F199FE}" dt="2019-10-09T00:57:27.781" v="394" actId="5793"/>
        <pc:sldMkLst>
          <pc:docMk/>
          <pc:sldMk cId="1886063326" sldId="2058"/>
        </pc:sldMkLst>
        <pc:spChg chg="mod">
          <ac:chgData name="Mark Gray" userId="4f9a4434-aac8-40fa-b48b-10618784aebf" providerId="ADAL" clId="{B4212186-1787-DE41-A15B-B398F4F199FE}" dt="2019-10-09T00:57:27.781" v="394" actId="5793"/>
          <ac:spMkLst>
            <pc:docMk/>
            <pc:sldMk cId="1886063326" sldId="2058"/>
            <ac:spMk id="4" creationId="{1033D48E-53BE-5340-94D3-13010C08191D}"/>
          </ac:spMkLst>
        </pc:spChg>
      </pc:sldChg>
      <pc:sldChg chg="modSp add">
        <pc:chgData name="Mark Gray" userId="4f9a4434-aac8-40fa-b48b-10618784aebf" providerId="ADAL" clId="{B4212186-1787-DE41-A15B-B398F4F199FE}" dt="2019-10-09T00:57:41.018" v="406" actId="20577"/>
        <pc:sldMkLst>
          <pc:docMk/>
          <pc:sldMk cId="2537511137" sldId="2059"/>
        </pc:sldMkLst>
        <pc:spChg chg="mod">
          <ac:chgData name="Mark Gray" userId="4f9a4434-aac8-40fa-b48b-10618784aebf" providerId="ADAL" clId="{B4212186-1787-DE41-A15B-B398F4F199FE}" dt="2019-10-09T00:57:41.018" v="406" actId="20577"/>
          <ac:spMkLst>
            <pc:docMk/>
            <pc:sldMk cId="2537511137" sldId="2059"/>
            <ac:spMk id="4" creationId="{1033D48E-53BE-5340-94D3-13010C08191D}"/>
          </ac:spMkLst>
        </pc:spChg>
      </pc:sldChg>
      <pc:sldChg chg="addSp delSp modSp new mod chgLayout">
        <pc:chgData name="Mark Gray" userId="4f9a4434-aac8-40fa-b48b-10618784aebf" providerId="ADAL" clId="{B4212186-1787-DE41-A15B-B398F4F199FE}" dt="2019-10-09T01:04:08.196" v="536" actId="20577"/>
        <pc:sldMkLst>
          <pc:docMk/>
          <pc:sldMk cId="785296575" sldId="2060"/>
        </pc:sldMkLst>
        <pc:spChg chg="del mod ord">
          <ac:chgData name="Mark Gray" userId="4f9a4434-aac8-40fa-b48b-10618784aebf" providerId="ADAL" clId="{B4212186-1787-DE41-A15B-B398F4F199FE}" dt="2019-10-09T00:58:31.480" v="408" actId="700"/>
          <ac:spMkLst>
            <pc:docMk/>
            <pc:sldMk cId="785296575" sldId="2060"/>
            <ac:spMk id="2" creationId="{F80CC188-97FD-9B44-AA10-3B60F792C4E7}"/>
          </ac:spMkLst>
        </pc:spChg>
        <pc:spChg chg="add mod ord">
          <ac:chgData name="Mark Gray" userId="4f9a4434-aac8-40fa-b48b-10618784aebf" providerId="ADAL" clId="{B4212186-1787-DE41-A15B-B398F4F199FE}" dt="2019-10-09T01:04:08.196" v="536" actId="20577"/>
          <ac:spMkLst>
            <pc:docMk/>
            <pc:sldMk cId="785296575" sldId="2060"/>
            <ac:spMk id="3" creationId="{C6A16415-27A2-4D45-A010-C94D0A68F84B}"/>
          </ac:spMkLst>
        </pc:spChg>
        <pc:spChg chg="add mod ord">
          <ac:chgData name="Mark Gray" userId="4f9a4434-aac8-40fa-b48b-10618784aebf" providerId="ADAL" clId="{B4212186-1787-DE41-A15B-B398F4F199FE}" dt="2019-10-09T00:58:31.480" v="408" actId="700"/>
          <ac:spMkLst>
            <pc:docMk/>
            <pc:sldMk cId="785296575" sldId="2060"/>
            <ac:spMk id="4" creationId="{C665730D-1BE9-CF49-9B68-2C741341A280}"/>
          </ac:spMkLst>
        </pc:spChg>
      </pc:sldChg>
      <pc:sldChg chg="addSp delSp modSp new mod modClrScheme chgLayout">
        <pc:chgData name="Mark Gray" userId="4f9a4434-aac8-40fa-b48b-10618784aebf" providerId="ADAL" clId="{B4212186-1787-DE41-A15B-B398F4F199FE}" dt="2019-10-09T01:06:20.102" v="571" actId="1076"/>
        <pc:sldMkLst>
          <pc:docMk/>
          <pc:sldMk cId="2779473983" sldId="2061"/>
        </pc:sldMkLst>
        <pc:spChg chg="del mod ord">
          <ac:chgData name="Mark Gray" userId="4f9a4434-aac8-40fa-b48b-10618784aebf" providerId="ADAL" clId="{B4212186-1787-DE41-A15B-B398F4F199FE}" dt="2019-10-09T00:59:09.246" v="469" actId="700"/>
          <ac:spMkLst>
            <pc:docMk/>
            <pc:sldMk cId="2779473983" sldId="2061"/>
            <ac:spMk id="2" creationId="{1E791DF0-0D47-6D40-BA71-030E11A876DF}"/>
          </ac:spMkLst>
        </pc:spChg>
        <pc:spChg chg="del mod ord">
          <ac:chgData name="Mark Gray" userId="4f9a4434-aac8-40fa-b48b-10618784aebf" providerId="ADAL" clId="{B4212186-1787-DE41-A15B-B398F4F199FE}" dt="2019-10-09T00:59:09.246" v="469" actId="700"/>
          <ac:spMkLst>
            <pc:docMk/>
            <pc:sldMk cId="2779473983" sldId="2061"/>
            <ac:spMk id="3" creationId="{3E2FCB9B-B20D-F848-8D20-960690BFDE01}"/>
          </ac:spMkLst>
        </pc:spChg>
        <pc:spChg chg="add mod ord">
          <ac:chgData name="Mark Gray" userId="4f9a4434-aac8-40fa-b48b-10618784aebf" providerId="ADAL" clId="{B4212186-1787-DE41-A15B-B398F4F199FE}" dt="2019-10-09T00:59:15.432" v="474" actId="20577"/>
          <ac:spMkLst>
            <pc:docMk/>
            <pc:sldMk cId="2779473983" sldId="2061"/>
            <ac:spMk id="4" creationId="{6F14EC53-782A-3046-9A5F-53D9DE68F4DD}"/>
          </ac:spMkLst>
        </pc:spChg>
        <pc:spChg chg="add del mod ord">
          <ac:chgData name="Mark Gray" userId="4f9a4434-aac8-40fa-b48b-10618784aebf" providerId="ADAL" clId="{B4212186-1787-DE41-A15B-B398F4F199FE}" dt="2019-10-09T01:04:22.527" v="537" actId="931"/>
          <ac:spMkLst>
            <pc:docMk/>
            <pc:sldMk cId="2779473983" sldId="2061"/>
            <ac:spMk id="5" creationId="{C9AA51FB-8F83-DB4E-978D-CB6E009E2867}"/>
          </ac:spMkLst>
        </pc:spChg>
        <pc:spChg chg="add del mod ord">
          <ac:chgData name="Mark Gray" userId="4f9a4434-aac8-40fa-b48b-10618784aebf" providerId="ADAL" clId="{B4212186-1787-DE41-A15B-B398F4F199FE}" dt="2019-10-09T01:04:56.850" v="549" actId="931"/>
          <ac:spMkLst>
            <pc:docMk/>
            <pc:sldMk cId="2779473983" sldId="2061"/>
            <ac:spMk id="6" creationId="{35B55564-339E-7C49-9FD8-353E27700960}"/>
          </ac:spMkLst>
        </pc:spChg>
        <pc:spChg chg="add del mod ord">
          <ac:chgData name="Mark Gray" userId="4f9a4434-aac8-40fa-b48b-10618784aebf" providerId="ADAL" clId="{B4212186-1787-DE41-A15B-B398F4F199FE}" dt="2019-10-09T01:04:35.903" v="543" actId="931"/>
          <ac:spMkLst>
            <pc:docMk/>
            <pc:sldMk cId="2779473983" sldId="2061"/>
            <ac:spMk id="7" creationId="{A9AFE8ED-FB1B-6F44-946B-D63BE6B3B914}"/>
          </ac:spMkLst>
        </pc:spChg>
        <pc:spChg chg="add mod ord">
          <ac:chgData name="Mark Gray" userId="4f9a4434-aac8-40fa-b48b-10618784aebf" providerId="ADAL" clId="{B4212186-1787-DE41-A15B-B398F4F199FE}" dt="2019-10-09T00:59:21.673" v="483" actId="20577"/>
          <ac:spMkLst>
            <pc:docMk/>
            <pc:sldMk cId="2779473983" sldId="2061"/>
            <ac:spMk id="8" creationId="{82365822-12B9-DC48-934A-8DE82BDC5AE0}"/>
          </ac:spMkLst>
        </pc:spChg>
        <pc:spChg chg="add mod ord">
          <ac:chgData name="Mark Gray" userId="4f9a4434-aac8-40fa-b48b-10618784aebf" providerId="ADAL" clId="{B4212186-1787-DE41-A15B-B398F4F199FE}" dt="2019-10-09T00:59:28.544" v="501" actId="20577"/>
          <ac:spMkLst>
            <pc:docMk/>
            <pc:sldMk cId="2779473983" sldId="2061"/>
            <ac:spMk id="9" creationId="{57DE957B-2968-094A-A3BD-BD30715CAF2D}"/>
          </ac:spMkLst>
        </pc:spChg>
        <pc:spChg chg="add mod ord">
          <ac:chgData name="Mark Gray" userId="4f9a4434-aac8-40fa-b48b-10618784aebf" providerId="ADAL" clId="{B4212186-1787-DE41-A15B-B398F4F199FE}" dt="2019-10-09T01:05:15.537" v="564" actId="20577"/>
          <ac:spMkLst>
            <pc:docMk/>
            <pc:sldMk cId="2779473983" sldId="2061"/>
            <ac:spMk id="10" creationId="{DDFBE47C-71CC-6E41-A39A-A78B1E094510}"/>
          </ac:spMkLst>
        </pc:spChg>
        <pc:spChg chg="add del mod">
          <ac:chgData name="Mark Gray" userId="4f9a4434-aac8-40fa-b48b-10618784aebf" providerId="ADAL" clId="{B4212186-1787-DE41-A15B-B398F4F199FE}" dt="2019-10-09T01:05:53.394" v="565" actId="478"/>
          <ac:spMkLst>
            <pc:docMk/>
            <pc:sldMk cId="2779473983" sldId="2061"/>
            <ac:spMk id="24" creationId="{03E7969E-B163-FD48-BC8C-2A5BD0645E83}"/>
          </ac:spMkLst>
        </pc:spChg>
        <pc:picChg chg="add del mod">
          <ac:chgData name="Mark Gray" userId="4f9a4434-aac8-40fa-b48b-10618784aebf" providerId="ADAL" clId="{B4212186-1787-DE41-A15B-B398F4F199FE}" dt="2019-10-09T01:04:07.514" v="535"/>
          <ac:picMkLst>
            <pc:docMk/>
            <pc:sldMk cId="2779473983" sldId="2061"/>
            <ac:picMk id="12" creationId="{1F845300-F8EC-9A4A-A7DB-FE59FFF486CD}"/>
          </ac:picMkLst>
        </pc:picChg>
        <pc:picChg chg="add del mod">
          <ac:chgData name="Mark Gray" userId="4f9a4434-aac8-40fa-b48b-10618784aebf" providerId="ADAL" clId="{B4212186-1787-DE41-A15B-B398F4F199FE}" dt="2019-10-09T01:04:07.012" v="533"/>
          <ac:picMkLst>
            <pc:docMk/>
            <pc:sldMk cId="2779473983" sldId="2061"/>
            <ac:picMk id="14" creationId="{876FE086-6B07-5947-86FF-0C45C0438728}"/>
          </ac:picMkLst>
        </pc:picChg>
        <pc:picChg chg="add del mod">
          <ac:chgData name="Mark Gray" userId="4f9a4434-aac8-40fa-b48b-10618784aebf" providerId="ADAL" clId="{B4212186-1787-DE41-A15B-B398F4F199FE}" dt="2019-10-09T01:03:52.378" v="531"/>
          <ac:picMkLst>
            <pc:docMk/>
            <pc:sldMk cId="2779473983" sldId="2061"/>
            <ac:picMk id="16" creationId="{0917C94D-F00A-5345-990C-5C9A937225D0}"/>
          </ac:picMkLst>
        </pc:picChg>
        <pc:picChg chg="add mod">
          <ac:chgData name="Mark Gray" userId="4f9a4434-aac8-40fa-b48b-10618784aebf" providerId="ADAL" clId="{B4212186-1787-DE41-A15B-B398F4F199FE}" dt="2019-10-09T01:04:24.419" v="539" actId="962"/>
          <ac:picMkLst>
            <pc:docMk/>
            <pc:sldMk cId="2779473983" sldId="2061"/>
            <ac:picMk id="18" creationId="{5C483228-A099-D148-BE4A-AD1168B366C0}"/>
          </ac:picMkLst>
        </pc:picChg>
        <pc:picChg chg="add del mod">
          <ac:chgData name="Mark Gray" userId="4f9a4434-aac8-40fa-b48b-10618784aebf" providerId="ADAL" clId="{B4212186-1787-DE41-A15B-B398F4F199FE}" dt="2019-10-09T01:04:42.929" v="547" actId="931"/>
          <ac:picMkLst>
            <pc:docMk/>
            <pc:sldMk cId="2779473983" sldId="2061"/>
            <ac:picMk id="20" creationId="{1046EC5C-F0BB-3B4C-9DF7-B3CA20FAC324}"/>
          </ac:picMkLst>
        </pc:picChg>
        <pc:picChg chg="add del mod">
          <ac:chgData name="Mark Gray" userId="4f9a4434-aac8-40fa-b48b-10618784aebf" providerId="ADAL" clId="{B4212186-1787-DE41-A15B-B398F4F199FE}" dt="2019-10-09T01:04:47.741" v="548" actId="478"/>
          <ac:picMkLst>
            <pc:docMk/>
            <pc:sldMk cId="2779473983" sldId="2061"/>
            <ac:picMk id="22" creationId="{04EA4C45-648F-9242-8C98-BEED7C926B19}"/>
          </ac:picMkLst>
        </pc:picChg>
        <pc:picChg chg="add mod">
          <ac:chgData name="Mark Gray" userId="4f9a4434-aac8-40fa-b48b-10618784aebf" providerId="ADAL" clId="{B4212186-1787-DE41-A15B-B398F4F199FE}" dt="2019-10-09T01:04:59.091" v="550" actId="27614"/>
          <ac:picMkLst>
            <pc:docMk/>
            <pc:sldMk cId="2779473983" sldId="2061"/>
            <ac:picMk id="26" creationId="{BFB190D9-31FC-8041-A4CF-7CC36F1DAE57}"/>
          </ac:picMkLst>
        </pc:picChg>
        <pc:picChg chg="add mod">
          <ac:chgData name="Mark Gray" userId="4f9a4434-aac8-40fa-b48b-10618784aebf" providerId="ADAL" clId="{B4212186-1787-DE41-A15B-B398F4F199FE}" dt="2019-10-09T01:06:20.102" v="571" actId="1076"/>
          <ac:picMkLst>
            <pc:docMk/>
            <pc:sldMk cId="2779473983" sldId="2061"/>
            <ac:picMk id="28" creationId="{F8B77319-DC7D-A540-918A-528AFB70343F}"/>
          </ac:picMkLst>
        </pc:picChg>
      </pc:sldChg>
      <pc:sldChg chg="add">
        <pc:chgData name="Mark Gray" userId="4f9a4434-aac8-40fa-b48b-10618784aebf" providerId="ADAL" clId="{B4212186-1787-DE41-A15B-B398F4F199FE}" dt="2019-10-09T01:06:37.859" v="572"/>
        <pc:sldMkLst>
          <pc:docMk/>
          <pc:sldMk cId="3873785836" sldId="2062"/>
        </pc:sldMkLst>
      </pc:sldChg>
      <pc:sldChg chg="add">
        <pc:chgData name="Mark Gray" userId="4f9a4434-aac8-40fa-b48b-10618784aebf" providerId="ADAL" clId="{B4212186-1787-DE41-A15B-B398F4F199FE}" dt="2019-10-09T01:06:37.859" v="572"/>
        <pc:sldMkLst>
          <pc:docMk/>
          <pc:sldMk cId="949876064" sldId="2063"/>
        </pc:sldMkLst>
      </pc:sldChg>
      <pc:sldChg chg="add">
        <pc:chgData name="Mark Gray" userId="4f9a4434-aac8-40fa-b48b-10618784aebf" providerId="ADAL" clId="{B4212186-1787-DE41-A15B-B398F4F199FE}" dt="2019-10-09T01:06:41.464" v="573"/>
        <pc:sldMkLst>
          <pc:docMk/>
          <pc:sldMk cId="2684618818" sldId="2064"/>
        </pc:sldMkLst>
      </pc:sldChg>
      <pc:sldChg chg="add">
        <pc:chgData name="Mark Gray" userId="4f9a4434-aac8-40fa-b48b-10618784aebf" providerId="ADAL" clId="{B4212186-1787-DE41-A15B-B398F4F199FE}" dt="2019-10-09T01:06:41.464" v="573"/>
        <pc:sldMkLst>
          <pc:docMk/>
          <pc:sldMk cId="3546232267" sldId="2065"/>
        </pc:sldMkLst>
      </pc:sldChg>
      <pc:sldChg chg="add">
        <pc:chgData name="Mark Gray" userId="4f9a4434-aac8-40fa-b48b-10618784aebf" providerId="ADAL" clId="{B4212186-1787-DE41-A15B-B398F4F199FE}" dt="2019-10-09T01:06:44.810" v="574"/>
        <pc:sldMkLst>
          <pc:docMk/>
          <pc:sldMk cId="2649249359" sldId="2066"/>
        </pc:sldMkLst>
      </pc:sldChg>
      <pc:sldChg chg="add">
        <pc:chgData name="Mark Gray" userId="4f9a4434-aac8-40fa-b48b-10618784aebf" providerId="ADAL" clId="{B4212186-1787-DE41-A15B-B398F4F199FE}" dt="2019-10-09T01:06:44.810" v="574"/>
        <pc:sldMkLst>
          <pc:docMk/>
          <pc:sldMk cId="4182223135" sldId="2067"/>
        </pc:sldMkLst>
      </pc:sldChg>
      <pc:sldChg chg="add">
        <pc:chgData name="Mark Gray" userId="4f9a4434-aac8-40fa-b48b-10618784aebf" providerId="ADAL" clId="{B4212186-1787-DE41-A15B-B398F4F199FE}" dt="2019-10-09T01:06:48.339" v="575"/>
        <pc:sldMkLst>
          <pc:docMk/>
          <pc:sldMk cId="4074294240" sldId="2068"/>
        </pc:sldMkLst>
      </pc:sldChg>
      <pc:sldChg chg="add">
        <pc:chgData name="Mark Gray" userId="4f9a4434-aac8-40fa-b48b-10618784aebf" providerId="ADAL" clId="{B4212186-1787-DE41-A15B-B398F4F199FE}" dt="2019-10-09T01:06:48.339" v="575"/>
        <pc:sldMkLst>
          <pc:docMk/>
          <pc:sldMk cId="3395480858" sldId="2069"/>
        </pc:sldMkLst>
      </pc:sldChg>
    </pc:docChg>
  </pc:docChgLst>
  <pc:docChgLst>
    <pc:chgData name="Pui Chee Chan" userId="S::puichan@microsoft.com::44cbe3c5-06c1-497a-b229-e0f2f21eb8fa" providerId="AD" clId="Web-{6EC61F8B-671A-2D23-D081-1528802ACA73}"/>
    <pc:docChg chg="modSld">
      <pc:chgData name="Pui Chee Chan" userId="S::puichan@microsoft.com::44cbe3c5-06c1-497a-b229-e0f2f21eb8fa" providerId="AD" clId="Web-{6EC61F8B-671A-2D23-D081-1528802ACA73}" dt="2019-11-03T02:11:07.429" v="2"/>
      <pc:docMkLst>
        <pc:docMk/>
      </pc:docMkLst>
      <pc:sldChg chg="delSp">
        <pc:chgData name="Pui Chee Chan" userId="S::puichan@microsoft.com::44cbe3c5-06c1-497a-b229-e0f2f21eb8fa" providerId="AD" clId="Web-{6EC61F8B-671A-2D23-D081-1528802ACA73}" dt="2019-11-03T02:07:32.603" v="0"/>
        <pc:sldMkLst>
          <pc:docMk/>
          <pc:sldMk cId="2151104106" sldId="1846"/>
        </pc:sldMkLst>
        <pc:spChg chg="del">
          <ac:chgData name="Pui Chee Chan" userId="S::puichan@microsoft.com::44cbe3c5-06c1-497a-b229-e0f2f21eb8fa" providerId="AD" clId="Web-{6EC61F8B-671A-2D23-D081-1528802ACA73}" dt="2019-11-03T02:07:32.603" v="0"/>
          <ac:spMkLst>
            <pc:docMk/>
            <pc:sldMk cId="2151104106" sldId="1846"/>
            <ac:spMk id="4" creationId="{1BE9E6FB-1E15-408E-8035-B97C3025378D}"/>
          </ac:spMkLst>
        </pc:spChg>
      </pc:sldChg>
      <pc:sldChg chg="delSp modSp">
        <pc:chgData name="Pui Chee Chan" userId="S::puichan@microsoft.com::44cbe3c5-06c1-497a-b229-e0f2f21eb8fa" providerId="AD" clId="Web-{6EC61F8B-671A-2D23-D081-1528802ACA73}" dt="2019-11-03T02:11:07.429" v="2"/>
        <pc:sldMkLst>
          <pc:docMk/>
          <pc:sldMk cId="1720908987" sldId="10673"/>
        </pc:sldMkLst>
        <pc:spChg chg="del mod">
          <ac:chgData name="Pui Chee Chan" userId="S::puichan@microsoft.com::44cbe3c5-06c1-497a-b229-e0f2f21eb8fa" providerId="AD" clId="Web-{6EC61F8B-671A-2D23-D081-1528802ACA73}" dt="2019-11-03T02:11:07.429" v="2"/>
          <ac:spMkLst>
            <pc:docMk/>
            <pc:sldMk cId="1720908987" sldId="10673"/>
            <ac:spMk id="4" creationId="{1BE9E6FB-1E15-408E-8035-B97C3025378D}"/>
          </ac:spMkLst>
        </pc:spChg>
      </pc:sldChg>
    </pc:docChg>
  </pc:docChgLst>
  <pc:docChgLst>
    <pc:chgData name="Alexander Frankel" userId="caeebed6-cfa8-45ff-9d8a-03dba4ef9a7d" providerId="ADAL" clId="{70CCC07E-5659-4AED-9338-E4C1863AB907}"/>
    <pc:docChg chg="undo redo custSel addSld delSld modSld sldOrd modSection">
      <pc:chgData name="Alexander Frankel" userId="caeebed6-cfa8-45ff-9d8a-03dba4ef9a7d" providerId="ADAL" clId="{70CCC07E-5659-4AED-9338-E4C1863AB907}" dt="2019-11-03T14:17:52.502" v="1923" actId="729"/>
      <pc:docMkLst>
        <pc:docMk/>
      </pc:docMkLst>
      <pc:sldChg chg="addCm modCm">
        <pc:chgData name="Alexander Frankel" userId="caeebed6-cfa8-45ff-9d8a-03dba4ef9a7d" providerId="ADAL" clId="{70CCC07E-5659-4AED-9338-E4C1863AB907}" dt="2019-10-31T17:06:08.291" v="388" actId="2056"/>
        <pc:sldMkLst>
          <pc:docMk/>
          <pc:sldMk cId="1488707292" sldId="1883"/>
        </pc:sldMkLst>
      </pc:sldChg>
      <pc:sldChg chg="del">
        <pc:chgData name="Alexander Frankel" userId="caeebed6-cfa8-45ff-9d8a-03dba4ef9a7d" providerId="ADAL" clId="{70CCC07E-5659-4AED-9338-E4C1863AB907}" dt="2019-11-03T02:07:02.714" v="917" actId="47"/>
        <pc:sldMkLst>
          <pc:docMk/>
          <pc:sldMk cId="16472214" sldId="2052"/>
        </pc:sldMkLst>
      </pc:sldChg>
      <pc:sldChg chg="modSp new mod ord">
        <pc:chgData name="Alexander Frankel" userId="caeebed6-cfa8-45ff-9d8a-03dba4ef9a7d" providerId="ADAL" clId="{70CCC07E-5659-4AED-9338-E4C1863AB907}" dt="2019-11-03T02:28:14.082" v="1654" actId="20577"/>
        <pc:sldMkLst>
          <pc:docMk/>
          <pc:sldMk cId="862289444" sldId="2070"/>
        </pc:sldMkLst>
        <pc:spChg chg="mod">
          <ac:chgData name="Alexander Frankel" userId="caeebed6-cfa8-45ff-9d8a-03dba4ef9a7d" providerId="ADAL" clId="{70CCC07E-5659-4AED-9338-E4C1863AB907}" dt="2019-11-03T02:28:14.082" v="1654" actId="20577"/>
          <ac:spMkLst>
            <pc:docMk/>
            <pc:sldMk cId="862289444" sldId="2070"/>
            <ac:spMk id="2" creationId="{97E2914C-9B48-4A6C-9356-7002BB6F465A}"/>
          </ac:spMkLst>
        </pc:spChg>
        <pc:spChg chg="mod">
          <ac:chgData name="Alexander Frankel" userId="caeebed6-cfa8-45ff-9d8a-03dba4ef9a7d" providerId="ADAL" clId="{70CCC07E-5659-4AED-9338-E4C1863AB907}" dt="2019-10-29T03:09:24.723" v="72" actId="1037"/>
          <ac:spMkLst>
            <pc:docMk/>
            <pc:sldMk cId="862289444" sldId="2070"/>
            <ac:spMk id="3" creationId="{7798EB19-7AAD-4302-95BC-5BC6A75540CC}"/>
          </ac:spMkLst>
        </pc:spChg>
      </pc:sldChg>
      <pc:sldChg chg="addSp delSp modSp add mod ord">
        <pc:chgData name="Alexander Frankel" userId="caeebed6-cfa8-45ff-9d8a-03dba4ef9a7d" providerId="ADAL" clId="{70CCC07E-5659-4AED-9338-E4C1863AB907}" dt="2019-11-03T03:22:19.827" v="1922" actId="20577"/>
        <pc:sldMkLst>
          <pc:docMk/>
          <pc:sldMk cId="535943338" sldId="3769"/>
        </pc:sldMkLst>
        <pc:spChg chg="mod">
          <ac:chgData name="Alexander Frankel" userId="caeebed6-cfa8-45ff-9d8a-03dba4ef9a7d" providerId="ADAL" clId="{70CCC07E-5659-4AED-9338-E4C1863AB907}" dt="2019-11-03T01:19:21.841" v="552" actId="1076"/>
          <ac:spMkLst>
            <pc:docMk/>
            <pc:sldMk cId="535943338" sldId="3769"/>
            <ac:spMk id="4" creationId="{DA6A65AD-43AA-423E-8D08-19A36B5745EF}"/>
          </ac:spMkLst>
        </pc:spChg>
        <pc:spChg chg="mod">
          <ac:chgData name="Alexander Frankel" userId="caeebed6-cfa8-45ff-9d8a-03dba4ef9a7d" providerId="ADAL" clId="{70CCC07E-5659-4AED-9338-E4C1863AB907}" dt="2019-11-03T03:22:19.827" v="1922" actId="20577"/>
          <ac:spMkLst>
            <pc:docMk/>
            <pc:sldMk cId="535943338" sldId="3769"/>
            <ac:spMk id="5" creationId="{795D34CA-2892-4FF4-9588-C6A35829635B}"/>
          </ac:spMkLst>
        </pc:spChg>
        <pc:spChg chg="del">
          <ac:chgData name="Alexander Frankel" userId="caeebed6-cfa8-45ff-9d8a-03dba4ef9a7d" providerId="ADAL" clId="{70CCC07E-5659-4AED-9338-E4C1863AB907}" dt="2019-10-31T17:09:09.003" v="446" actId="478"/>
          <ac:spMkLst>
            <pc:docMk/>
            <pc:sldMk cId="535943338" sldId="3769"/>
            <ac:spMk id="6" creationId="{837283C7-4A01-4E3D-972F-41D91DDE6236}"/>
          </ac:spMkLst>
        </pc:spChg>
        <pc:picChg chg="del">
          <ac:chgData name="Alexander Frankel" userId="caeebed6-cfa8-45ff-9d8a-03dba4ef9a7d" providerId="ADAL" clId="{70CCC07E-5659-4AED-9338-E4C1863AB907}" dt="2019-10-31T17:09:10.327" v="447" actId="478"/>
          <ac:picMkLst>
            <pc:docMk/>
            <pc:sldMk cId="535943338" sldId="3769"/>
            <ac:picMk id="2" creationId="{E5BF8232-590B-400A-9B8A-4B1468CF208B}"/>
          </ac:picMkLst>
        </pc:picChg>
        <pc:picChg chg="add">
          <ac:chgData name="Alexander Frankel" userId="caeebed6-cfa8-45ff-9d8a-03dba4ef9a7d" providerId="ADAL" clId="{70CCC07E-5659-4AED-9338-E4C1863AB907}" dt="2019-10-31T17:09:11.260" v="448"/>
          <ac:picMkLst>
            <pc:docMk/>
            <pc:sldMk cId="535943338" sldId="3769"/>
            <ac:picMk id="7" creationId="{F6008BFA-6698-44D4-8BFE-BC469AB0FD7C}"/>
          </ac:picMkLst>
        </pc:picChg>
        <pc:picChg chg="add mod">
          <ac:chgData name="Alexander Frankel" userId="caeebed6-cfa8-45ff-9d8a-03dba4ef9a7d" providerId="ADAL" clId="{70CCC07E-5659-4AED-9338-E4C1863AB907}" dt="2019-11-03T01:17:29.001" v="462" actId="1076"/>
          <ac:picMkLst>
            <pc:docMk/>
            <pc:sldMk cId="535943338" sldId="3769"/>
            <ac:picMk id="8" creationId="{25826F5D-6450-4E16-887D-7E909D37D091}"/>
          </ac:picMkLst>
        </pc:picChg>
        <pc:picChg chg="del">
          <ac:chgData name="Alexander Frankel" userId="caeebed6-cfa8-45ff-9d8a-03dba4ef9a7d" providerId="ADAL" clId="{70CCC07E-5659-4AED-9338-E4C1863AB907}" dt="2019-10-31T17:09:09.003" v="446" actId="478"/>
          <ac:picMkLst>
            <pc:docMk/>
            <pc:sldMk cId="535943338" sldId="3769"/>
            <ac:picMk id="30" creationId="{257146D6-E9DD-4871-B1D9-F94A289EBF81}"/>
          </ac:picMkLst>
        </pc:picChg>
      </pc:sldChg>
      <pc:sldChg chg="addSp delSp modSp add del mod ord addAnim delAnim modAnim modShow">
        <pc:chgData name="Alexander Frankel" userId="caeebed6-cfa8-45ff-9d8a-03dba4ef9a7d" providerId="ADAL" clId="{70CCC07E-5659-4AED-9338-E4C1863AB907}" dt="2019-11-03T02:35:49.741" v="1768"/>
        <pc:sldMkLst>
          <pc:docMk/>
          <pc:sldMk cId="3872553169" sldId="10664"/>
        </pc:sldMkLst>
        <pc:spChg chg="mod">
          <ac:chgData name="Alexander Frankel" userId="caeebed6-cfa8-45ff-9d8a-03dba4ef9a7d" providerId="ADAL" clId="{70CCC07E-5659-4AED-9338-E4C1863AB907}" dt="2019-11-03T02:14:24.346" v="1424" actId="20577"/>
          <ac:spMkLst>
            <pc:docMk/>
            <pc:sldMk cId="3872553169" sldId="10664"/>
            <ac:spMk id="2" creationId="{FEEFABFD-50CA-4D84-A1E0-572F63683099}"/>
          </ac:spMkLst>
        </pc:spChg>
        <pc:spChg chg="add mod">
          <ac:chgData name="Alexander Frankel" userId="caeebed6-cfa8-45ff-9d8a-03dba4ef9a7d" providerId="ADAL" clId="{70CCC07E-5659-4AED-9338-E4C1863AB907}" dt="2019-11-03T02:34:23.923" v="1740" actId="122"/>
          <ac:spMkLst>
            <pc:docMk/>
            <pc:sldMk cId="3872553169" sldId="10664"/>
            <ac:spMk id="13" creationId="{B16398E4-BAA1-47FF-8C79-5B2181FD1737}"/>
          </ac:spMkLst>
        </pc:spChg>
        <pc:spChg chg="mod">
          <ac:chgData name="Alexander Frankel" userId="caeebed6-cfa8-45ff-9d8a-03dba4ef9a7d" providerId="ADAL" clId="{70CCC07E-5659-4AED-9338-E4C1863AB907}" dt="2019-11-03T02:35:14.007" v="1763" actId="20577"/>
          <ac:spMkLst>
            <pc:docMk/>
            <pc:sldMk cId="3872553169" sldId="10664"/>
            <ac:spMk id="34" creationId="{445B412E-1D75-4300-9324-C8D811A1AAE8}"/>
          </ac:spMkLst>
        </pc:spChg>
        <pc:spChg chg="mod">
          <ac:chgData name="Alexander Frankel" userId="caeebed6-cfa8-45ff-9d8a-03dba4ef9a7d" providerId="ADAL" clId="{70CCC07E-5659-4AED-9338-E4C1863AB907}" dt="2019-11-03T01:31:16.640" v="789" actId="20577"/>
          <ac:spMkLst>
            <pc:docMk/>
            <pc:sldMk cId="3872553169" sldId="10664"/>
            <ac:spMk id="38" creationId="{5B778663-454F-446F-AF61-4525F4BCD17B}"/>
          </ac:spMkLst>
        </pc:spChg>
        <pc:spChg chg="mod">
          <ac:chgData name="Alexander Frankel" userId="caeebed6-cfa8-45ff-9d8a-03dba4ef9a7d" providerId="ADAL" clId="{70CCC07E-5659-4AED-9338-E4C1863AB907}" dt="2019-10-29T03:13:23.656" v="76" actId="20577"/>
          <ac:spMkLst>
            <pc:docMk/>
            <pc:sldMk cId="3872553169" sldId="10664"/>
            <ac:spMk id="42" creationId="{34F7FBC3-878C-430C-9079-8C726601BA15}"/>
          </ac:spMkLst>
        </pc:spChg>
        <pc:spChg chg="mod">
          <ac:chgData name="Alexander Frankel" userId="caeebed6-cfa8-45ff-9d8a-03dba4ef9a7d" providerId="ADAL" clId="{70CCC07E-5659-4AED-9338-E4C1863AB907}" dt="2019-11-03T01:28:56.686" v="702" actId="14100"/>
          <ac:spMkLst>
            <pc:docMk/>
            <pc:sldMk cId="3872553169" sldId="10664"/>
            <ac:spMk id="43" creationId="{458DFE10-7C13-40E0-B6EF-724703EAB983}"/>
          </ac:spMkLst>
        </pc:spChg>
        <pc:spChg chg="mod topLvl">
          <ac:chgData name="Alexander Frankel" userId="caeebed6-cfa8-45ff-9d8a-03dba4ef9a7d" providerId="ADAL" clId="{70CCC07E-5659-4AED-9338-E4C1863AB907}" dt="2019-11-03T01:29:55.044" v="716" actId="164"/>
          <ac:spMkLst>
            <pc:docMk/>
            <pc:sldMk cId="3872553169" sldId="10664"/>
            <ac:spMk id="47" creationId="{DC8CB928-BB09-447C-A768-873DA1DF7934}"/>
          </ac:spMkLst>
        </pc:spChg>
        <pc:spChg chg="mod topLvl">
          <ac:chgData name="Alexander Frankel" userId="caeebed6-cfa8-45ff-9d8a-03dba4ef9a7d" providerId="ADAL" clId="{70CCC07E-5659-4AED-9338-E4C1863AB907}" dt="2019-11-03T02:34:30.120" v="1750" actId="20577"/>
          <ac:spMkLst>
            <pc:docMk/>
            <pc:sldMk cId="3872553169" sldId="10664"/>
            <ac:spMk id="48" creationId="{F82806BC-D6A1-4FE4-9562-D548F119ABB9}"/>
          </ac:spMkLst>
        </pc:spChg>
        <pc:spChg chg="mod topLvl">
          <ac:chgData name="Alexander Frankel" userId="caeebed6-cfa8-45ff-9d8a-03dba4ef9a7d" providerId="ADAL" clId="{70CCC07E-5659-4AED-9338-E4C1863AB907}" dt="2019-11-03T02:35:11.177" v="1761" actId="20577"/>
          <ac:spMkLst>
            <pc:docMk/>
            <pc:sldMk cId="3872553169" sldId="10664"/>
            <ac:spMk id="49" creationId="{884FB31F-2D66-4B22-BE2B-B23EC1574D41}"/>
          </ac:spMkLst>
        </pc:spChg>
        <pc:spChg chg="add mod topLvl">
          <ac:chgData name="Alexander Frankel" userId="caeebed6-cfa8-45ff-9d8a-03dba4ef9a7d" providerId="ADAL" clId="{70CCC07E-5659-4AED-9338-E4C1863AB907}" dt="2019-11-03T01:31:38.098" v="790" actId="1076"/>
          <ac:spMkLst>
            <pc:docMk/>
            <pc:sldMk cId="3872553169" sldId="10664"/>
            <ac:spMk id="50" creationId="{98C4F711-8D0E-4B7E-B3F3-F6B276FD3368}"/>
          </ac:spMkLst>
        </pc:spChg>
        <pc:spChg chg="add mod topLvl">
          <ac:chgData name="Alexander Frankel" userId="caeebed6-cfa8-45ff-9d8a-03dba4ef9a7d" providerId="ADAL" clId="{70CCC07E-5659-4AED-9338-E4C1863AB907}" dt="2019-11-03T01:31:38.098" v="790" actId="1076"/>
          <ac:spMkLst>
            <pc:docMk/>
            <pc:sldMk cId="3872553169" sldId="10664"/>
            <ac:spMk id="51" creationId="{8C88B71C-3570-43F4-AEBA-D7DE8371B0B0}"/>
          </ac:spMkLst>
        </pc:spChg>
        <pc:spChg chg="add mod topLvl">
          <ac:chgData name="Alexander Frankel" userId="caeebed6-cfa8-45ff-9d8a-03dba4ef9a7d" providerId="ADAL" clId="{70CCC07E-5659-4AED-9338-E4C1863AB907}" dt="2019-11-03T01:31:38.098" v="790" actId="1076"/>
          <ac:spMkLst>
            <pc:docMk/>
            <pc:sldMk cId="3872553169" sldId="10664"/>
            <ac:spMk id="52" creationId="{9A1D419C-98B4-4377-BC47-0C9094A80379}"/>
          </ac:spMkLst>
        </pc:spChg>
        <pc:spChg chg="add mod">
          <ac:chgData name="Alexander Frankel" userId="caeebed6-cfa8-45ff-9d8a-03dba4ef9a7d" providerId="ADAL" clId="{70CCC07E-5659-4AED-9338-E4C1863AB907}" dt="2019-11-03T02:34:23.923" v="1740" actId="122"/>
          <ac:spMkLst>
            <pc:docMk/>
            <pc:sldMk cId="3872553169" sldId="10664"/>
            <ac:spMk id="53" creationId="{05483CB5-F536-4EB7-8577-B0B863CA3564}"/>
          </ac:spMkLst>
        </pc:spChg>
        <pc:grpChg chg="add mod">
          <ac:chgData name="Alexander Frankel" userId="caeebed6-cfa8-45ff-9d8a-03dba4ef9a7d" providerId="ADAL" clId="{70CCC07E-5659-4AED-9338-E4C1863AB907}" dt="2019-11-03T02:35:19.745" v="1765" actId="1076"/>
          <ac:grpSpMkLst>
            <pc:docMk/>
            <pc:sldMk cId="3872553169" sldId="10664"/>
            <ac:grpSpMk id="6" creationId="{ABB1FABA-95ED-4901-A4F1-B6B7690AB989}"/>
          </ac:grpSpMkLst>
        </pc:grpChg>
        <pc:grpChg chg="mod topLvl">
          <ac:chgData name="Alexander Frankel" userId="caeebed6-cfa8-45ff-9d8a-03dba4ef9a7d" providerId="ADAL" clId="{70CCC07E-5659-4AED-9338-E4C1863AB907}" dt="2019-11-03T02:35:08.554" v="1759" actId="1076"/>
          <ac:grpSpMkLst>
            <pc:docMk/>
            <pc:sldMk cId="3872553169" sldId="10664"/>
            <ac:grpSpMk id="39" creationId="{DF2F4EE9-428C-44A7-9795-B4037EAFFF68}"/>
          </ac:grpSpMkLst>
        </pc:grpChg>
        <pc:grpChg chg="add del mod topLvl">
          <ac:chgData name="Alexander Frankel" userId="caeebed6-cfa8-45ff-9d8a-03dba4ef9a7d" providerId="ADAL" clId="{70CCC07E-5659-4AED-9338-E4C1863AB907}" dt="2019-11-03T02:35:23.857" v="1766" actId="1076"/>
          <ac:grpSpMkLst>
            <pc:docMk/>
            <pc:sldMk cId="3872553169" sldId="10664"/>
            <ac:grpSpMk id="40" creationId="{BA409B41-D341-4DAB-81A3-6703D94D8790}"/>
          </ac:grpSpMkLst>
        </pc:grpChg>
        <pc:grpChg chg="del mod topLvl">
          <ac:chgData name="Alexander Frankel" userId="caeebed6-cfa8-45ff-9d8a-03dba4ef9a7d" providerId="ADAL" clId="{70CCC07E-5659-4AED-9338-E4C1863AB907}" dt="2019-11-03T01:29:29.197" v="708" actId="165"/>
          <ac:grpSpMkLst>
            <pc:docMk/>
            <pc:sldMk cId="3872553169" sldId="10664"/>
            <ac:grpSpMk id="45" creationId="{E7432ECB-4F02-4AA5-B026-FA2080C25267}"/>
          </ac:grpSpMkLst>
        </pc:grpChg>
        <pc:grpChg chg="del mod topLvl">
          <ac:chgData name="Alexander Frankel" userId="caeebed6-cfa8-45ff-9d8a-03dba4ef9a7d" providerId="ADAL" clId="{70CCC07E-5659-4AED-9338-E4C1863AB907}" dt="2019-11-03T01:29:51.001" v="715" actId="165"/>
          <ac:grpSpMkLst>
            <pc:docMk/>
            <pc:sldMk cId="3872553169" sldId="10664"/>
            <ac:grpSpMk id="46" creationId="{D242B4A8-EE24-43AB-BCB3-ACB515CEEAB1}"/>
          </ac:grpSpMkLst>
        </pc:grpChg>
        <pc:grpChg chg="add del mod">
          <ac:chgData name="Alexander Frankel" userId="caeebed6-cfa8-45ff-9d8a-03dba4ef9a7d" providerId="ADAL" clId="{70CCC07E-5659-4AED-9338-E4C1863AB907}" dt="2019-11-03T02:34:19.543" v="1734"/>
          <ac:grpSpMkLst>
            <pc:docMk/>
            <pc:sldMk cId="3872553169" sldId="10664"/>
            <ac:grpSpMk id="54" creationId="{DB6DE3FC-3A9F-4015-BA8D-0956BF5B8342}"/>
          </ac:grpSpMkLst>
        </pc:grpChg>
        <pc:grpChg chg="del mod">
          <ac:chgData name="Alexander Frankel" userId="caeebed6-cfa8-45ff-9d8a-03dba4ef9a7d" providerId="ADAL" clId="{70CCC07E-5659-4AED-9338-E4C1863AB907}" dt="2019-11-03T01:29:23.007" v="707" actId="165"/>
          <ac:grpSpMkLst>
            <pc:docMk/>
            <pc:sldMk cId="3872553169" sldId="10664"/>
            <ac:grpSpMk id="60" creationId="{CEACC84A-C7A3-4639-AD43-68EEFFA7F7BD}"/>
          </ac:grpSpMkLst>
        </pc:grpChg>
      </pc:sldChg>
      <pc:sldChg chg="modSp add mod">
        <pc:chgData name="Alexander Frankel" userId="caeebed6-cfa8-45ff-9d8a-03dba4ef9a7d" providerId="ADAL" clId="{70CCC07E-5659-4AED-9338-E4C1863AB907}" dt="2019-10-29T03:23:40.027" v="347" actId="20577"/>
        <pc:sldMkLst>
          <pc:docMk/>
          <pc:sldMk cId="1604765185" sldId="10665"/>
        </pc:sldMkLst>
        <pc:spChg chg="mod">
          <ac:chgData name="Alexander Frankel" userId="caeebed6-cfa8-45ff-9d8a-03dba4ef9a7d" providerId="ADAL" clId="{70CCC07E-5659-4AED-9338-E4C1863AB907}" dt="2019-10-29T03:23:40.027" v="347" actId="20577"/>
          <ac:spMkLst>
            <pc:docMk/>
            <pc:sldMk cId="1604765185" sldId="10665"/>
            <ac:spMk id="2" creationId="{97E2914C-9B48-4A6C-9356-7002BB6F465A}"/>
          </ac:spMkLst>
        </pc:spChg>
      </pc:sldChg>
      <pc:sldChg chg="modSp add mod">
        <pc:chgData name="Alexander Frankel" userId="caeebed6-cfa8-45ff-9d8a-03dba4ef9a7d" providerId="ADAL" clId="{70CCC07E-5659-4AED-9338-E4C1863AB907}" dt="2019-10-29T03:23:32.508" v="338" actId="20577"/>
        <pc:sldMkLst>
          <pc:docMk/>
          <pc:sldMk cId="3738293044" sldId="10666"/>
        </pc:sldMkLst>
        <pc:spChg chg="mod">
          <ac:chgData name="Alexander Frankel" userId="caeebed6-cfa8-45ff-9d8a-03dba4ef9a7d" providerId="ADAL" clId="{70CCC07E-5659-4AED-9338-E4C1863AB907}" dt="2019-10-29T03:23:32.508" v="338" actId="20577"/>
          <ac:spMkLst>
            <pc:docMk/>
            <pc:sldMk cId="3738293044" sldId="10666"/>
            <ac:spMk id="2" creationId="{97E2914C-9B48-4A6C-9356-7002BB6F465A}"/>
          </ac:spMkLst>
        </pc:spChg>
      </pc:sldChg>
      <pc:sldChg chg="addSp delSp modSp add mod addCm modCm">
        <pc:chgData name="Alexander Frankel" userId="caeebed6-cfa8-45ff-9d8a-03dba4ef9a7d" providerId="ADAL" clId="{70CCC07E-5659-4AED-9338-E4C1863AB907}" dt="2019-10-29T03:28:01.113" v="386" actId="2056"/>
        <pc:sldMkLst>
          <pc:docMk/>
          <pc:sldMk cId="3219716117" sldId="10667"/>
        </pc:sldMkLst>
        <pc:spChg chg="mod">
          <ac:chgData name="Alexander Frankel" userId="caeebed6-cfa8-45ff-9d8a-03dba4ef9a7d" providerId="ADAL" clId="{70CCC07E-5659-4AED-9338-E4C1863AB907}" dt="2019-10-29T03:27:03.618" v="384" actId="122"/>
          <ac:spMkLst>
            <pc:docMk/>
            <pc:sldMk cId="3219716117" sldId="10667"/>
            <ac:spMk id="2" creationId="{97E2914C-9B48-4A6C-9356-7002BB6F465A}"/>
          </ac:spMkLst>
        </pc:spChg>
        <pc:spChg chg="del">
          <ac:chgData name="Alexander Frankel" userId="caeebed6-cfa8-45ff-9d8a-03dba4ef9a7d" providerId="ADAL" clId="{70CCC07E-5659-4AED-9338-E4C1863AB907}" dt="2019-10-29T03:26:43.589" v="371" actId="478"/>
          <ac:spMkLst>
            <pc:docMk/>
            <pc:sldMk cId="3219716117" sldId="10667"/>
            <ac:spMk id="3" creationId="{7798EB19-7AAD-4302-95BC-5BC6A75540CC}"/>
          </ac:spMkLst>
        </pc:spChg>
        <pc:spChg chg="add del mod">
          <ac:chgData name="Alexander Frankel" userId="caeebed6-cfa8-45ff-9d8a-03dba4ef9a7d" providerId="ADAL" clId="{70CCC07E-5659-4AED-9338-E4C1863AB907}" dt="2019-10-29T03:26:46.329" v="372" actId="478"/>
          <ac:spMkLst>
            <pc:docMk/>
            <pc:sldMk cId="3219716117" sldId="10667"/>
            <ac:spMk id="5" creationId="{71C05A2E-532C-448F-B457-6C078678A5D9}"/>
          </ac:spMkLst>
        </pc:spChg>
      </pc:sldChg>
      <pc:sldChg chg="delSp modSp new mod modShow">
        <pc:chgData name="Alexander Frankel" userId="caeebed6-cfa8-45ff-9d8a-03dba4ef9a7d" providerId="ADAL" clId="{70CCC07E-5659-4AED-9338-E4C1863AB907}" dt="2019-11-03T14:17:52.502" v="1923" actId="729"/>
        <pc:sldMkLst>
          <pc:docMk/>
          <pc:sldMk cId="3896534514" sldId="10674"/>
        </pc:sldMkLst>
        <pc:spChg chg="mod">
          <ac:chgData name="Alexander Frankel" userId="caeebed6-cfa8-45ff-9d8a-03dba4ef9a7d" providerId="ADAL" clId="{70CCC07E-5659-4AED-9338-E4C1863AB907}" dt="2019-11-03T03:21:09.312" v="1885" actId="20577"/>
          <ac:spMkLst>
            <pc:docMk/>
            <pc:sldMk cId="3896534514" sldId="10674"/>
            <ac:spMk id="2" creationId="{84F75DD2-71EF-4CA1-A1AF-73E342608154}"/>
          </ac:spMkLst>
        </pc:spChg>
        <pc:spChg chg="del mod">
          <ac:chgData name="Alexander Frankel" userId="caeebed6-cfa8-45ff-9d8a-03dba4ef9a7d" providerId="ADAL" clId="{70CCC07E-5659-4AED-9338-E4C1863AB907}" dt="2019-10-31T17:07:02.655" v="442" actId="478"/>
          <ac:spMkLst>
            <pc:docMk/>
            <pc:sldMk cId="3896534514" sldId="10674"/>
            <ac:spMk id="3" creationId="{BC3C5541-A1EC-4558-BE36-8A14F18C749B}"/>
          </ac:spMkLst>
        </pc:spChg>
      </pc:sldChg>
      <pc:sldChg chg="addSp delSp modSp add mod">
        <pc:chgData name="Alexander Frankel" userId="caeebed6-cfa8-45ff-9d8a-03dba4ef9a7d" providerId="ADAL" clId="{70CCC07E-5659-4AED-9338-E4C1863AB907}" dt="2019-11-03T01:54:28.670" v="824" actId="14861"/>
        <pc:sldMkLst>
          <pc:docMk/>
          <pc:sldMk cId="3839533260" sldId="10683"/>
        </pc:sldMkLst>
        <pc:spChg chg="del">
          <ac:chgData name="Alexander Frankel" userId="caeebed6-cfa8-45ff-9d8a-03dba4ef9a7d" providerId="ADAL" clId="{70CCC07E-5659-4AED-9338-E4C1863AB907}" dt="2019-11-03T01:51:12.564" v="812" actId="478"/>
          <ac:spMkLst>
            <pc:docMk/>
            <pc:sldMk cId="3839533260" sldId="10683"/>
            <ac:spMk id="4" creationId="{DA6A65AD-43AA-423E-8D08-19A36B5745EF}"/>
          </ac:spMkLst>
        </pc:spChg>
        <pc:spChg chg="del">
          <ac:chgData name="Alexander Frankel" userId="caeebed6-cfa8-45ff-9d8a-03dba4ef9a7d" providerId="ADAL" clId="{70CCC07E-5659-4AED-9338-E4C1863AB907}" dt="2019-11-03T01:51:04.796" v="810" actId="478"/>
          <ac:spMkLst>
            <pc:docMk/>
            <pc:sldMk cId="3839533260" sldId="10683"/>
            <ac:spMk id="5" creationId="{795D34CA-2892-4FF4-9588-C6A35829635B}"/>
          </ac:spMkLst>
        </pc:spChg>
        <pc:spChg chg="add del mod">
          <ac:chgData name="Alexander Frankel" userId="caeebed6-cfa8-45ff-9d8a-03dba4ef9a7d" providerId="ADAL" clId="{70CCC07E-5659-4AED-9338-E4C1863AB907}" dt="2019-11-03T01:51:07.105" v="811" actId="478"/>
          <ac:spMkLst>
            <pc:docMk/>
            <pc:sldMk cId="3839533260" sldId="10683"/>
            <ac:spMk id="9" creationId="{EB228396-6EAC-4749-BC99-17F1092C3BD8}"/>
          </ac:spMkLst>
        </pc:spChg>
        <pc:spChg chg="add del mod">
          <ac:chgData name="Alexander Frankel" userId="caeebed6-cfa8-45ff-9d8a-03dba4ef9a7d" providerId="ADAL" clId="{70CCC07E-5659-4AED-9338-E4C1863AB907}" dt="2019-11-03T01:51:14.907" v="813" actId="478"/>
          <ac:spMkLst>
            <pc:docMk/>
            <pc:sldMk cId="3839533260" sldId="10683"/>
            <ac:spMk id="11" creationId="{98AEDA43-09E8-4DA2-9A4A-7AEA2C5E84DB}"/>
          </ac:spMkLst>
        </pc:spChg>
        <pc:picChg chg="add mod modCrop">
          <ac:chgData name="Alexander Frankel" userId="caeebed6-cfa8-45ff-9d8a-03dba4ef9a7d" providerId="ADAL" clId="{70CCC07E-5659-4AED-9338-E4C1863AB907}" dt="2019-11-03T01:49:25.089" v="809" actId="29295"/>
          <ac:picMkLst>
            <pc:docMk/>
            <pc:sldMk cId="3839533260" sldId="10683"/>
            <ac:picMk id="2" creationId="{63E65DCC-6A87-4C0D-81FF-32CEF287B6FA}"/>
          </ac:picMkLst>
        </pc:picChg>
        <pc:picChg chg="add del">
          <ac:chgData name="Alexander Frankel" userId="caeebed6-cfa8-45ff-9d8a-03dba4ef9a7d" providerId="ADAL" clId="{70CCC07E-5659-4AED-9338-E4C1863AB907}" dt="2019-11-03T01:47:16.757" v="795"/>
          <ac:picMkLst>
            <pc:docMk/>
            <pc:sldMk cId="3839533260" sldId="10683"/>
            <ac:picMk id="6" creationId="{86835752-EC8A-4388-BF7A-B0E2D5A6D2C1}"/>
          </ac:picMkLst>
        </pc:picChg>
        <pc:picChg chg="add del mod">
          <ac:chgData name="Alexander Frankel" userId="caeebed6-cfa8-45ff-9d8a-03dba4ef9a7d" providerId="ADAL" clId="{70CCC07E-5659-4AED-9338-E4C1863AB907}" dt="2019-11-03T01:54:28.670" v="824" actId="14861"/>
          <ac:picMkLst>
            <pc:docMk/>
            <pc:sldMk cId="3839533260" sldId="10683"/>
            <ac:picMk id="8" creationId="{25826F5D-6450-4E16-887D-7E909D37D091}"/>
          </ac:picMkLst>
        </pc:picChg>
        <pc:picChg chg="add mod modCrop">
          <ac:chgData name="Alexander Frankel" userId="caeebed6-cfa8-45ff-9d8a-03dba4ef9a7d" providerId="ADAL" clId="{70CCC07E-5659-4AED-9338-E4C1863AB907}" dt="2019-11-03T01:54:06.924" v="821" actId="1076"/>
          <ac:picMkLst>
            <pc:docMk/>
            <pc:sldMk cId="3839533260" sldId="10683"/>
            <ac:picMk id="12" creationId="{9DB311AB-8BB1-40C8-BE3D-E155E5FBBFBC}"/>
          </ac:picMkLst>
        </pc:picChg>
      </pc:sldChg>
      <pc:sldChg chg="modSp mod">
        <pc:chgData name="Alexander Frankel" userId="caeebed6-cfa8-45ff-9d8a-03dba4ef9a7d" providerId="ADAL" clId="{70CCC07E-5659-4AED-9338-E4C1863AB907}" dt="2019-11-03T03:19:56.900" v="1882" actId="20577"/>
        <pc:sldMkLst>
          <pc:docMk/>
          <pc:sldMk cId="2602517701" sldId="10684"/>
        </pc:sldMkLst>
        <pc:spChg chg="mod">
          <ac:chgData name="Alexander Frankel" userId="caeebed6-cfa8-45ff-9d8a-03dba4ef9a7d" providerId="ADAL" clId="{70CCC07E-5659-4AED-9338-E4C1863AB907}" dt="2019-11-03T03:19:56.900" v="1882" actId="20577"/>
          <ac:spMkLst>
            <pc:docMk/>
            <pc:sldMk cId="2602517701" sldId="10684"/>
            <ac:spMk id="2" creationId="{D26C31D2-0A13-EA48-8E8F-21532F52620F}"/>
          </ac:spMkLst>
        </pc:spChg>
      </pc:sldChg>
      <pc:sldChg chg="modSp mod">
        <pc:chgData name="Alexander Frankel" userId="caeebed6-cfa8-45ff-9d8a-03dba4ef9a7d" providerId="ADAL" clId="{70CCC07E-5659-4AED-9338-E4C1863AB907}" dt="2019-11-03T02:07:21.363" v="946" actId="20577"/>
        <pc:sldMkLst>
          <pc:docMk/>
          <pc:sldMk cId="3756279940" sldId="10685"/>
        </pc:sldMkLst>
        <pc:spChg chg="mod">
          <ac:chgData name="Alexander Frankel" userId="caeebed6-cfa8-45ff-9d8a-03dba4ef9a7d" providerId="ADAL" clId="{70CCC07E-5659-4AED-9338-E4C1863AB907}" dt="2019-11-03T02:07:21.363" v="946" actId="20577"/>
          <ac:spMkLst>
            <pc:docMk/>
            <pc:sldMk cId="3756279940" sldId="10685"/>
            <ac:spMk id="14" creationId="{730CFC58-78AD-4C4E-8E1D-C41A60AC60C0}"/>
          </ac:spMkLst>
        </pc:spChg>
      </pc:sldChg>
      <pc:sldChg chg="modSp mod">
        <pc:chgData name="Alexander Frankel" userId="caeebed6-cfa8-45ff-9d8a-03dba4ef9a7d" providerId="ADAL" clId="{70CCC07E-5659-4AED-9338-E4C1863AB907}" dt="2019-11-03T02:06:59.390" v="916" actId="20577"/>
        <pc:sldMkLst>
          <pc:docMk/>
          <pc:sldMk cId="1962160455" sldId="10686"/>
        </pc:sldMkLst>
        <pc:spChg chg="mod">
          <ac:chgData name="Alexander Frankel" userId="caeebed6-cfa8-45ff-9d8a-03dba4ef9a7d" providerId="ADAL" clId="{70CCC07E-5659-4AED-9338-E4C1863AB907}" dt="2019-11-03T02:06:59.390" v="916" actId="20577"/>
          <ac:spMkLst>
            <pc:docMk/>
            <pc:sldMk cId="1962160455" sldId="10686"/>
            <ac:spMk id="2" creationId="{97E2914C-9B48-4A6C-9356-7002BB6F465A}"/>
          </ac:spMkLst>
        </pc:spChg>
      </pc:sldChg>
      <pc:sldChg chg="addSp delSp modSp new mod modClrScheme chgLayout">
        <pc:chgData name="Alexander Frankel" userId="caeebed6-cfa8-45ff-9d8a-03dba4ef9a7d" providerId="ADAL" clId="{70CCC07E-5659-4AED-9338-E4C1863AB907}" dt="2019-11-03T02:45:52.528" v="1833" actId="14100"/>
        <pc:sldMkLst>
          <pc:docMk/>
          <pc:sldMk cId="1137406926" sldId="10687"/>
        </pc:sldMkLst>
        <pc:spChg chg="del">
          <ac:chgData name="Alexander Frankel" userId="caeebed6-cfa8-45ff-9d8a-03dba4ef9a7d" providerId="ADAL" clId="{70CCC07E-5659-4AED-9338-E4C1863AB907}" dt="2019-11-03T02:07:47.775" v="948" actId="700"/>
          <ac:spMkLst>
            <pc:docMk/>
            <pc:sldMk cId="1137406926" sldId="10687"/>
            <ac:spMk id="2" creationId="{694DF1A5-5610-4E80-827C-2A95E4E5C7CA}"/>
          </ac:spMkLst>
        </pc:spChg>
        <pc:spChg chg="del mod ord">
          <ac:chgData name="Alexander Frankel" userId="caeebed6-cfa8-45ff-9d8a-03dba4ef9a7d" providerId="ADAL" clId="{70CCC07E-5659-4AED-9338-E4C1863AB907}" dt="2019-11-03T02:07:47.775" v="948" actId="700"/>
          <ac:spMkLst>
            <pc:docMk/>
            <pc:sldMk cId="1137406926" sldId="10687"/>
            <ac:spMk id="3" creationId="{CD77C5B4-6F4D-4CE9-B477-7AF9F6F25799}"/>
          </ac:spMkLst>
        </pc:spChg>
        <pc:spChg chg="del mod ord">
          <ac:chgData name="Alexander Frankel" userId="caeebed6-cfa8-45ff-9d8a-03dba4ef9a7d" providerId="ADAL" clId="{70CCC07E-5659-4AED-9338-E4C1863AB907}" dt="2019-11-03T02:07:47.775" v="948" actId="700"/>
          <ac:spMkLst>
            <pc:docMk/>
            <pc:sldMk cId="1137406926" sldId="10687"/>
            <ac:spMk id="4" creationId="{0B05821B-2904-4FF1-AC4B-96EB71E472D5}"/>
          </ac:spMkLst>
        </pc:spChg>
        <pc:spChg chg="add mod ord">
          <ac:chgData name="Alexander Frankel" userId="caeebed6-cfa8-45ff-9d8a-03dba4ef9a7d" providerId="ADAL" clId="{70CCC07E-5659-4AED-9338-E4C1863AB907}" dt="2019-11-03T02:07:59.636" v="987" actId="20577"/>
          <ac:spMkLst>
            <pc:docMk/>
            <pc:sldMk cId="1137406926" sldId="10687"/>
            <ac:spMk id="5" creationId="{6E2CBC74-19AB-4F81-BCF5-F7769F1354F5}"/>
          </ac:spMkLst>
        </pc:spChg>
        <pc:spChg chg="add mod ord">
          <ac:chgData name="Alexander Frankel" userId="caeebed6-cfa8-45ff-9d8a-03dba4ef9a7d" providerId="ADAL" clId="{70CCC07E-5659-4AED-9338-E4C1863AB907}" dt="2019-11-03T02:45:52.528" v="1833" actId="14100"/>
          <ac:spMkLst>
            <pc:docMk/>
            <pc:sldMk cId="1137406926" sldId="10687"/>
            <ac:spMk id="6" creationId="{2B6147A6-65F1-49A0-8462-8A6D4989D1AB}"/>
          </ac:spMkLst>
        </pc:spChg>
        <pc:spChg chg="add del mod">
          <ac:chgData name="Alexander Frankel" userId="caeebed6-cfa8-45ff-9d8a-03dba4ef9a7d" providerId="ADAL" clId="{70CCC07E-5659-4AED-9338-E4C1863AB907}" dt="2019-11-03T02:24:56.350" v="1611" actId="21"/>
          <ac:spMkLst>
            <pc:docMk/>
            <pc:sldMk cId="1137406926" sldId="10687"/>
            <ac:spMk id="7" creationId="{E98D6BC1-878D-4525-87CB-5F69973733D9}"/>
          </ac:spMkLst>
        </pc:spChg>
        <pc:spChg chg="add del">
          <ac:chgData name="Alexander Frankel" userId="caeebed6-cfa8-45ff-9d8a-03dba4ef9a7d" providerId="ADAL" clId="{70CCC07E-5659-4AED-9338-E4C1863AB907}" dt="2019-11-03T02:25:07.603" v="1613"/>
          <ac:spMkLst>
            <pc:docMk/>
            <pc:sldMk cId="1137406926" sldId="10687"/>
            <ac:spMk id="8" creationId="{6A3E5F9B-5810-41F2-8123-53A22D2A37C3}"/>
          </ac:spMkLst>
        </pc:spChg>
        <pc:picChg chg="add mod">
          <ac:chgData name="Alexander Frankel" userId="caeebed6-cfa8-45ff-9d8a-03dba4ef9a7d" providerId="ADAL" clId="{70CCC07E-5659-4AED-9338-E4C1863AB907}" dt="2019-11-03T02:26:42.753" v="1617" actId="1076"/>
          <ac:picMkLst>
            <pc:docMk/>
            <pc:sldMk cId="1137406926" sldId="10687"/>
            <ac:picMk id="9" creationId="{6DEA0234-045C-47E0-8CD3-E9FC433B8098}"/>
          </ac:picMkLst>
        </pc:picChg>
      </pc:sldChg>
      <pc:sldChg chg="modSp new mod">
        <pc:chgData name="Alexander Frankel" userId="caeebed6-cfa8-45ff-9d8a-03dba4ef9a7d" providerId="ADAL" clId="{70CCC07E-5659-4AED-9338-E4C1863AB907}" dt="2019-11-03T02:47:37.520" v="1881" actId="20577"/>
        <pc:sldMkLst>
          <pc:docMk/>
          <pc:sldMk cId="3219888373" sldId="10688"/>
        </pc:sldMkLst>
        <pc:spChg chg="mod">
          <ac:chgData name="Alexander Frankel" userId="caeebed6-cfa8-45ff-9d8a-03dba4ef9a7d" providerId="ADAL" clId="{70CCC07E-5659-4AED-9338-E4C1863AB907}" dt="2019-11-03T02:11:27.465" v="1111" actId="20577"/>
          <ac:spMkLst>
            <pc:docMk/>
            <pc:sldMk cId="3219888373" sldId="10688"/>
            <ac:spMk id="2" creationId="{36D1F51E-DAD6-47ED-B8A7-4B4B5AFFCBC4}"/>
          </ac:spMkLst>
        </pc:spChg>
        <pc:spChg chg="mod">
          <ac:chgData name="Alexander Frankel" userId="caeebed6-cfa8-45ff-9d8a-03dba4ef9a7d" providerId="ADAL" clId="{70CCC07E-5659-4AED-9338-E4C1863AB907}" dt="2019-11-03T02:47:37.520" v="1881" actId="20577"/>
          <ac:spMkLst>
            <pc:docMk/>
            <pc:sldMk cId="3219888373" sldId="10688"/>
            <ac:spMk id="3" creationId="{52C9B7E2-7B1B-4552-8BA7-A087D81D7324}"/>
          </ac:spMkLst>
        </pc:spChg>
      </pc:sldChg>
      <pc:sldChg chg="addSp delSp modSp new mod modClrScheme chgLayout">
        <pc:chgData name="Alexander Frankel" userId="caeebed6-cfa8-45ff-9d8a-03dba4ef9a7d" providerId="ADAL" clId="{70CCC07E-5659-4AED-9338-E4C1863AB907}" dt="2019-11-03T02:19:21.929" v="1606" actId="478"/>
        <pc:sldMkLst>
          <pc:docMk/>
          <pc:sldMk cId="3505095496" sldId="10689"/>
        </pc:sldMkLst>
        <pc:spChg chg="del">
          <ac:chgData name="Alexander Frankel" userId="caeebed6-cfa8-45ff-9d8a-03dba4ef9a7d" providerId="ADAL" clId="{70CCC07E-5659-4AED-9338-E4C1863AB907}" dt="2019-11-03T02:15:52.373" v="1426" actId="700"/>
          <ac:spMkLst>
            <pc:docMk/>
            <pc:sldMk cId="3505095496" sldId="10689"/>
            <ac:spMk id="2" creationId="{3BEBF83D-46E1-442D-8B68-15225FE39B57}"/>
          </ac:spMkLst>
        </pc:spChg>
        <pc:spChg chg="del mod ord">
          <ac:chgData name="Alexander Frankel" userId="caeebed6-cfa8-45ff-9d8a-03dba4ef9a7d" providerId="ADAL" clId="{70CCC07E-5659-4AED-9338-E4C1863AB907}" dt="2019-11-03T02:15:52.373" v="1426" actId="700"/>
          <ac:spMkLst>
            <pc:docMk/>
            <pc:sldMk cId="3505095496" sldId="10689"/>
            <ac:spMk id="3" creationId="{9186D845-162F-4211-B63B-7C88692E24B8}"/>
          </ac:spMkLst>
        </pc:spChg>
        <pc:spChg chg="del mod ord">
          <ac:chgData name="Alexander Frankel" userId="caeebed6-cfa8-45ff-9d8a-03dba4ef9a7d" providerId="ADAL" clId="{70CCC07E-5659-4AED-9338-E4C1863AB907}" dt="2019-11-03T02:15:52.373" v="1426" actId="700"/>
          <ac:spMkLst>
            <pc:docMk/>
            <pc:sldMk cId="3505095496" sldId="10689"/>
            <ac:spMk id="4" creationId="{7C9A2020-6D91-4ECB-9F8C-4CC1EE59F2EB}"/>
          </ac:spMkLst>
        </pc:spChg>
        <pc:spChg chg="add mod ord">
          <ac:chgData name="Alexander Frankel" userId="caeebed6-cfa8-45ff-9d8a-03dba4ef9a7d" providerId="ADAL" clId="{70CCC07E-5659-4AED-9338-E4C1863AB907}" dt="2019-11-03T02:16:02.762" v="1457" actId="20577"/>
          <ac:spMkLst>
            <pc:docMk/>
            <pc:sldMk cId="3505095496" sldId="10689"/>
            <ac:spMk id="5" creationId="{58C4762A-2127-489D-B638-7B492FE8C35C}"/>
          </ac:spMkLst>
        </pc:spChg>
        <pc:spChg chg="add mod ord">
          <ac:chgData name="Alexander Frankel" userId="caeebed6-cfa8-45ff-9d8a-03dba4ef9a7d" providerId="ADAL" clId="{70CCC07E-5659-4AED-9338-E4C1863AB907}" dt="2019-11-03T02:16:51.135" v="1598" actId="20577"/>
          <ac:spMkLst>
            <pc:docMk/>
            <pc:sldMk cId="3505095496" sldId="10689"/>
            <ac:spMk id="6" creationId="{33F5493C-26C7-490D-99F3-B154BA67870F}"/>
          </ac:spMkLst>
        </pc:spChg>
        <pc:picChg chg="add mod">
          <ac:chgData name="Alexander Frankel" userId="caeebed6-cfa8-45ff-9d8a-03dba4ef9a7d" providerId="ADAL" clId="{70CCC07E-5659-4AED-9338-E4C1863AB907}" dt="2019-11-03T02:16:59.696" v="1601" actId="1076"/>
          <ac:picMkLst>
            <pc:docMk/>
            <pc:sldMk cId="3505095496" sldId="10689"/>
            <ac:picMk id="7" creationId="{50B572BF-F6B5-4DB8-AE1E-64DB0BC27DEE}"/>
          </ac:picMkLst>
        </pc:picChg>
        <pc:picChg chg="add del mod">
          <ac:chgData name="Alexander Frankel" userId="caeebed6-cfa8-45ff-9d8a-03dba4ef9a7d" providerId="ADAL" clId="{70CCC07E-5659-4AED-9338-E4C1863AB907}" dt="2019-11-03T02:19:21.929" v="1606" actId="478"/>
          <ac:picMkLst>
            <pc:docMk/>
            <pc:sldMk cId="3505095496" sldId="10689"/>
            <ac:picMk id="8" creationId="{8EBCB969-4EAB-4135-A7CF-640266A32123}"/>
          </ac:picMkLst>
        </pc:picChg>
      </pc:sldChg>
    </pc:docChg>
  </pc:docChgLst>
  <pc:docChgLst>
    <pc:chgData name="Pui Chee Chan" userId="S::puichan@microsoft.com::44cbe3c5-06c1-497a-b229-e0f2f21eb8fa" providerId="AD" clId="Web-{70DF2F91-90E6-BA51-190B-7562CC41C1DD}"/>
    <pc:docChg chg="modSld">
      <pc:chgData name="Pui Chee Chan" userId="S::puichan@microsoft.com::44cbe3c5-06c1-497a-b229-e0f2f21eb8fa" providerId="AD" clId="Web-{70DF2F91-90E6-BA51-190B-7562CC41C1DD}" dt="2019-11-02T02:24:35.118" v="6" actId="20577"/>
      <pc:docMkLst>
        <pc:docMk/>
      </pc:docMkLst>
      <pc:sldChg chg="modSp">
        <pc:chgData name="Pui Chee Chan" userId="S::puichan@microsoft.com::44cbe3c5-06c1-497a-b229-e0f2f21eb8fa" providerId="AD" clId="Web-{70DF2F91-90E6-BA51-190B-7562CC41C1DD}" dt="2019-11-02T02:24:27.149" v="3" actId="20577"/>
        <pc:sldMkLst>
          <pc:docMk/>
          <pc:sldMk cId="2151104106" sldId="1846"/>
        </pc:sldMkLst>
        <pc:spChg chg="mod">
          <ac:chgData name="Pui Chee Chan" userId="S::puichan@microsoft.com::44cbe3c5-06c1-497a-b229-e0f2f21eb8fa" providerId="AD" clId="Web-{70DF2F91-90E6-BA51-190B-7562CC41C1DD}" dt="2019-11-02T02:24:27.149" v="3" actId="20577"/>
          <ac:spMkLst>
            <pc:docMk/>
            <pc:sldMk cId="2151104106" sldId="1846"/>
            <ac:spMk id="26" creationId="{FE3DF3BD-F94B-4FC4-8E18-46402A2D8790}"/>
          </ac:spMkLst>
        </pc:spChg>
      </pc:sldChg>
      <pc:sldChg chg="modSp">
        <pc:chgData name="Pui Chee Chan" userId="S::puichan@microsoft.com::44cbe3c5-06c1-497a-b229-e0f2f21eb8fa" providerId="AD" clId="Web-{70DF2F91-90E6-BA51-190B-7562CC41C1DD}" dt="2019-11-02T02:24:35.118" v="6" actId="20577"/>
        <pc:sldMkLst>
          <pc:docMk/>
          <pc:sldMk cId="4093518239" sldId="10671"/>
        </pc:sldMkLst>
        <pc:spChg chg="mod">
          <ac:chgData name="Pui Chee Chan" userId="S::puichan@microsoft.com::44cbe3c5-06c1-497a-b229-e0f2f21eb8fa" providerId="AD" clId="Web-{70DF2F91-90E6-BA51-190B-7562CC41C1DD}" dt="2019-11-02T02:24:35.118" v="6" actId="20577"/>
          <ac:spMkLst>
            <pc:docMk/>
            <pc:sldMk cId="4093518239" sldId="10671"/>
            <ac:spMk id="26" creationId="{FE3DF3BD-F94B-4FC4-8E18-46402A2D8790}"/>
          </ac:spMkLst>
        </pc:spChg>
      </pc:sldChg>
    </pc:docChg>
  </pc:docChgLst>
  <pc:docChgLst>
    <pc:chgData name="Mark Gray" userId="4f9a4434-aac8-40fa-b48b-10618784aebf" providerId="ADAL" clId="{F28A4BFE-8806-9B47-879E-0F38DD8B5898}"/>
    <pc:docChg chg="undo custSel addSld delSld modSld sldOrd modSection">
      <pc:chgData name="Mark Gray" userId="4f9a4434-aac8-40fa-b48b-10618784aebf" providerId="ADAL" clId="{F28A4BFE-8806-9B47-879E-0F38DD8B5898}" dt="2019-11-03T04:43:40.332" v="1215" actId="2696"/>
      <pc:docMkLst>
        <pc:docMk/>
      </pc:docMkLst>
      <pc:sldChg chg="add ord setBg">
        <pc:chgData name="Mark Gray" userId="4f9a4434-aac8-40fa-b48b-10618784aebf" providerId="ADAL" clId="{F28A4BFE-8806-9B47-879E-0F38DD8B5898}" dt="2019-11-03T04:28:22.916" v="1055"/>
        <pc:sldMkLst>
          <pc:docMk/>
          <pc:sldMk cId="2363983573" sldId="258"/>
        </pc:sldMkLst>
      </pc:sldChg>
      <pc:sldChg chg="add setBg">
        <pc:chgData name="Mark Gray" userId="4f9a4434-aac8-40fa-b48b-10618784aebf" providerId="ADAL" clId="{F28A4BFE-8806-9B47-879E-0F38DD8B5898}" dt="2019-10-29T17:22:00.370" v="1"/>
        <pc:sldMkLst>
          <pc:docMk/>
          <pc:sldMk cId="701928535" sldId="265"/>
        </pc:sldMkLst>
      </pc:sldChg>
      <pc:sldChg chg="add">
        <pc:chgData name="Mark Gray" userId="4f9a4434-aac8-40fa-b48b-10618784aebf" providerId="ADAL" clId="{F28A4BFE-8806-9B47-879E-0F38DD8B5898}" dt="2019-10-29T17:22:00.370" v="1"/>
        <pc:sldMkLst>
          <pc:docMk/>
          <pc:sldMk cId="3003878851" sldId="1616"/>
        </pc:sldMkLst>
      </pc:sldChg>
      <pc:sldChg chg="add ord">
        <pc:chgData name="Mark Gray" userId="4f9a4434-aac8-40fa-b48b-10618784aebf" providerId="ADAL" clId="{F28A4BFE-8806-9B47-879E-0F38DD8B5898}" dt="2019-10-29T17:23:29.972" v="3"/>
        <pc:sldMkLst>
          <pc:docMk/>
          <pc:sldMk cId="1488707292" sldId="1883"/>
        </pc:sldMkLst>
      </pc:sldChg>
      <pc:sldChg chg="add">
        <pc:chgData name="Mark Gray" userId="4f9a4434-aac8-40fa-b48b-10618784aebf" providerId="ADAL" clId="{F28A4BFE-8806-9B47-879E-0F38DD8B5898}" dt="2019-10-29T17:22:00.370" v="1"/>
        <pc:sldMkLst>
          <pc:docMk/>
          <pc:sldMk cId="3846411263" sldId="1884"/>
        </pc:sldMkLst>
      </pc:sldChg>
      <pc:sldChg chg="add">
        <pc:chgData name="Mark Gray" userId="4f9a4434-aac8-40fa-b48b-10618784aebf" providerId="ADAL" clId="{F28A4BFE-8806-9B47-879E-0F38DD8B5898}" dt="2019-10-29T17:22:00.370" v="1"/>
        <pc:sldMkLst>
          <pc:docMk/>
          <pc:sldMk cId="2052987958" sldId="1886"/>
        </pc:sldMkLst>
      </pc:sldChg>
      <pc:sldChg chg="add">
        <pc:chgData name="Mark Gray" userId="4f9a4434-aac8-40fa-b48b-10618784aebf" providerId="ADAL" clId="{F28A4BFE-8806-9B47-879E-0F38DD8B5898}" dt="2019-10-29T17:22:00.370" v="1"/>
        <pc:sldMkLst>
          <pc:docMk/>
          <pc:sldMk cId="1032982020" sldId="1888"/>
        </pc:sldMkLst>
      </pc:sldChg>
      <pc:sldChg chg="add">
        <pc:chgData name="Mark Gray" userId="4f9a4434-aac8-40fa-b48b-10618784aebf" providerId="ADAL" clId="{F28A4BFE-8806-9B47-879E-0F38DD8B5898}" dt="2019-10-29T17:22:00.370" v="1"/>
        <pc:sldMkLst>
          <pc:docMk/>
          <pc:sldMk cId="798940560" sldId="1889"/>
        </pc:sldMkLst>
      </pc:sldChg>
      <pc:sldChg chg="add">
        <pc:chgData name="Mark Gray" userId="4f9a4434-aac8-40fa-b48b-10618784aebf" providerId="ADAL" clId="{F28A4BFE-8806-9B47-879E-0F38DD8B5898}" dt="2019-10-29T17:22:00.370" v="1"/>
        <pc:sldMkLst>
          <pc:docMk/>
          <pc:sldMk cId="262395579" sldId="1897"/>
        </pc:sldMkLst>
      </pc:sldChg>
      <pc:sldChg chg="add">
        <pc:chgData name="Mark Gray" userId="4f9a4434-aac8-40fa-b48b-10618784aebf" providerId="ADAL" clId="{F28A4BFE-8806-9B47-879E-0F38DD8B5898}" dt="2019-10-29T17:22:00.370" v="1"/>
        <pc:sldMkLst>
          <pc:docMk/>
          <pc:sldMk cId="2567316111" sldId="1900"/>
        </pc:sldMkLst>
      </pc:sldChg>
      <pc:sldChg chg="add modTransition">
        <pc:chgData name="Mark Gray" userId="4f9a4434-aac8-40fa-b48b-10618784aebf" providerId="ADAL" clId="{F28A4BFE-8806-9B47-879E-0F38DD8B5898}" dt="2019-10-29T17:22:00.370" v="1"/>
        <pc:sldMkLst>
          <pc:docMk/>
          <pc:sldMk cId="3643483142" sldId="1921"/>
        </pc:sldMkLst>
      </pc:sldChg>
      <pc:sldChg chg="modSp add setBg">
        <pc:chgData name="Mark Gray" userId="4f9a4434-aac8-40fa-b48b-10618784aebf" providerId="ADAL" clId="{F28A4BFE-8806-9B47-879E-0F38DD8B5898}" dt="2019-10-29T17:22:00.793" v="2" actId="27636"/>
        <pc:sldMkLst>
          <pc:docMk/>
          <pc:sldMk cId="255898192" sldId="1927"/>
        </pc:sldMkLst>
        <pc:spChg chg="mod">
          <ac:chgData name="Mark Gray" userId="4f9a4434-aac8-40fa-b48b-10618784aebf" providerId="ADAL" clId="{F28A4BFE-8806-9B47-879E-0F38DD8B5898}" dt="2019-10-29T17:22:00.793" v="2" actId="27636"/>
          <ac:spMkLst>
            <pc:docMk/>
            <pc:sldMk cId="255898192" sldId="1927"/>
            <ac:spMk id="2" creationId="{D6005E4C-5571-394D-BB7B-D1BEF6F7FDAC}"/>
          </ac:spMkLst>
        </pc:spChg>
      </pc:sldChg>
      <pc:sldChg chg="modNotesTx">
        <pc:chgData name="Mark Gray" userId="4f9a4434-aac8-40fa-b48b-10618784aebf" providerId="ADAL" clId="{F28A4BFE-8806-9B47-879E-0F38DD8B5898}" dt="2019-11-02T21:21:34.437" v="1054" actId="20577"/>
        <pc:sldMkLst>
          <pc:docMk/>
          <pc:sldMk cId="1465394909" sldId="2042"/>
        </pc:sldMkLst>
      </pc:sldChg>
      <pc:sldChg chg="addSp delSp modSp">
        <pc:chgData name="Mark Gray" userId="4f9a4434-aac8-40fa-b48b-10618784aebf" providerId="ADAL" clId="{F28A4BFE-8806-9B47-879E-0F38DD8B5898}" dt="2019-11-02T20:15:34.999" v="1039" actId="692"/>
        <pc:sldMkLst>
          <pc:docMk/>
          <pc:sldMk cId="2173680611" sldId="2044"/>
        </pc:sldMkLst>
        <pc:spChg chg="del">
          <ac:chgData name="Mark Gray" userId="4f9a4434-aac8-40fa-b48b-10618784aebf" providerId="ADAL" clId="{F28A4BFE-8806-9B47-879E-0F38DD8B5898}" dt="2019-11-02T20:08:31.794" v="997" actId="931"/>
          <ac:spMkLst>
            <pc:docMk/>
            <pc:sldMk cId="2173680611" sldId="2044"/>
            <ac:spMk id="8" creationId="{1EF73C5F-D6D4-5D45-89B2-2C2E6359F7C6}"/>
          </ac:spMkLst>
        </pc:spChg>
        <pc:spChg chg="add del mod">
          <ac:chgData name="Mark Gray" userId="4f9a4434-aac8-40fa-b48b-10618784aebf" providerId="ADAL" clId="{F28A4BFE-8806-9B47-879E-0F38DD8B5898}" dt="2019-11-02T20:10:11.002" v="1013" actId="931"/>
          <ac:spMkLst>
            <pc:docMk/>
            <pc:sldMk cId="2173680611" sldId="2044"/>
            <ac:spMk id="9" creationId="{261FED8C-18E2-6B4C-98E5-F3D272A44E99}"/>
          </ac:spMkLst>
        </pc:spChg>
        <pc:spChg chg="add del mod">
          <ac:chgData name="Mark Gray" userId="4f9a4434-aac8-40fa-b48b-10618784aebf" providerId="ADAL" clId="{F28A4BFE-8806-9B47-879E-0F38DD8B5898}" dt="2019-11-02T20:09:49.819" v="1012"/>
          <ac:spMkLst>
            <pc:docMk/>
            <pc:sldMk cId="2173680611" sldId="2044"/>
            <ac:spMk id="16" creationId="{61E5350A-D532-724E-A6E7-419CB0A56859}"/>
          </ac:spMkLst>
        </pc:spChg>
        <pc:spChg chg="add del mod">
          <ac:chgData name="Mark Gray" userId="4f9a4434-aac8-40fa-b48b-10618784aebf" providerId="ADAL" clId="{F28A4BFE-8806-9B47-879E-0F38DD8B5898}" dt="2019-11-02T20:10:59.936" v="1021" actId="931"/>
          <ac:spMkLst>
            <pc:docMk/>
            <pc:sldMk cId="2173680611" sldId="2044"/>
            <ac:spMk id="22" creationId="{DB58FC70-C622-E64E-A656-BF5BF6F52CB9}"/>
          </ac:spMkLst>
        </pc:spChg>
        <pc:picChg chg="add del mod">
          <ac:chgData name="Mark Gray" userId="4f9a4434-aac8-40fa-b48b-10618784aebf" providerId="ADAL" clId="{F28A4BFE-8806-9B47-879E-0F38DD8B5898}" dt="2019-11-02T20:08:53.473" v="1001" actId="478"/>
          <ac:picMkLst>
            <pc:docMk/>
            <pc:sldMk cId="2173680611" sldId="2044"/>
            <ac:picMk id="3" creationId="{0217CB7C-7771-D64A-8A60-F6A4BCF303AF}"/>
          </ac:picMkLst>
        </pc:picChg>
        <pc:picChg chg="add mod">
          <ac:chgData name="Mark Gray" userId="4f9a4434-aac8-40fa-b48b-10618784aebf" providerId="ADAL" clId="{F28A4BFE-8806-9B47-879E-0F38DD8B5898}" dt="2019-11-02T20:08:49.628" v="1000" actId="1076"/>
          <ac:picMkLst>
            <pc:docMk/>
            <pc:sldMk cId="2173680611" sldId="2044"/>
            <ac:picMk id="5" creationId="{FBA036FE-6ACD-3244-8F85-CCF8B5049EC5}"/>
          </ac:picMkLst>
        </pc:picChg>
        <pc:picChg chg="add del mod">
          <ac:chgData name="Mark Gray" userId="4f9a4434-aac8-40fa-b48b-10618784aebf" providerId="ADAL" clId="{F28A4BFE-8806-9B47-879E-0F38DD8B5898}" dt="2019-11-02T20:09:20.315" v="1007" actId="931"/>
          <ac:picMkLst>
            <pc:docMk/>
            <pc:sldMk cId="2173680611" sldId="2044"/>
            <ac:picMk id="11" creationId="{B4DDE407-C74E-8E45-80C7-68124A3B1D2A}"/>
          </ac:picMkLst>
        </pc:picChg>
        <pc:picChg chg="add del mod">
          <ac:chgData name="Mark Gray" userId="4f9a4434-aac8-40fa-b48b-10618784aebf" providerId="ADAL" clId="{F28A4BFE-8806-9B47-879E-0F38DD8B5898}" dt="2019-11-02T20:09:20.315" v="1007" actId="931"/>
          <ac:picMkLst>
            <pc:docMk/>
            <pc:sldMk cId="2173680611" sldId="2044"/>
            <ac:picMk id="13" creationId="{E5C57419-D915-D745-8FCF-13E12DF4D2CD}"/>
          </ac:picMkLst>
        </pc:picChg>
        <pc:picChg chg="add del mod">
          <ac:chgData name="Mark Gray" userId="4f9a4434-aac8-40fa-b48b-10618784aebf" providerId="ADAL" clId="{F28A4BFE-8806-9B47-879E-0F38DD8B5898}" dt="2019-11-02T20:09:32.596" v="1009" actId="931"/>
          <ac:picMkLst>
            <pc:docMk/>
            <pc:sldMk cId="2173680611" sldId="2044"/>
            <ac:picMk id="15" creationId="{B2B66387-7FF8-DB41-A6E8-B492356D83E2}"/>
          </ac:picMkLst>
        </pc:picChg>
        <pc:picChg chg="add del mod">
          <ac:chgData name="Mark Gray" userId="4f9a4434-aac8-40fa-b48b-10618784aebf" providerId="ADAL" clId="{F28A4BFE-8806-9B47-879E-0F38DD8B5898}" dt="2019-11-02T20:10:35.860" v="1017" actId="478"/>
          <ac:picMkLst>
            <pc:docMk/>
            <pc:sldMk cId="2173680611" sldId="2044"/>
            <ac:picMk id="18" creationId="{BD70E726-CD8F-EB4B-A874-FFD1D4D5C48E}"/>
          </ac:picMkLst>
        </pc:picChg>
        <pc:picChg chg="add mod">
          <ac:chgData name="Mark Gray" userId="4f9a4434-aac8-40fa-b48b-10618784aebf" providerId="ADAL" clId="{F28A4BFE-8806-9B47-879E-0F38DD8B5898}" dt="2019-11-02T20:15:34.999" v="1039" actId="692"/>
          <ac:picMkLst>
            <pc:docMk/>
            <pc:sldMk cId="2173680611" sldId="2044"/>
            <ac:picMk id="20" creationId="{AE67F739-F0B6-E541-B656-28BEE43678B9}"/>
          </ac:picMkLst>
        </pc:picChg>
        <pc:picChg chg="add del mod">
          <ac:chgData name="Mark Gray" userId="4f9a4434-aac8-40fa-b48b-10618784aebf" providerId="ADAL" clId="{F28A4BFE-8806-9B47-879E-0F38DD8B5898}" dt="2019-11-02T20:10:59.936" v="1021" actId="931"/>
          <ac:picMkLst>
            <pc:docMk/>
            <pc:sldMk cId="2173680611" sldId="2044"/>
            <ac:picMk id="24" creationId="{2E1E16FB-CB14-304B-8232-420D232F4221}"/>
          </ac:picMkLst>
        </pc:picChg>
        <pc:picChg chg="add mod">
          <ac:chgData name="Mark Gray" userId="4f9a4434-aac8-40fa-b48b-10618784aebf" providerId="ADAL" clId="{F28A4BFE-8806-9B47-879E-0F38DD8B5898}" dt="2019-11-02T20:12:28.016" v="1032" actId="14100"/>
          <ac:picMkLst>
            <pc:docMk/>
            <pc:sldMk cId="2173680611" sldId="2044"/>
            <ac:picMk id="25" creationId="{1E964C1F-5D90-3B49-B808-2E4F92D1ABCC}"/>
          </ac:picMkLst>
        </pc:picChg>
      </pc:sldChg>
      <pc:sldChg chg="addSp delSp modSp">
        <pc:chgData name="Mark Gray" userId="4f9a4434-aac8-40fa-b48b-10618784aebf" providerId="ADAL" clId="{F28A4BFE-8806-9B47-879E-0F38DD8B5898}" dt="2019-11-02T20:15:25.821" v="1038" actId="692"/>
        <pc:sldMkLst>
          <pc:docMk/>
          <pc:sldMk cId="2938799970" sldId="2045"/>
        </pc:sldMkLst>
        <pc:spChg chg="del">
          <ac:chgData name="Mark Gray" userId="4f9a4434-aac8-40fa-b48b-10618784aebf" providerId="ADAL" clId="{F28A4BFE-8806-9B47-879E-0F38DD8B5898}" dt="2019-11-02T20:15:07.210" v="1036" actId="478"/>
          <ac:spMkLst>
            <pc:docMk/>
            <pc:sldMk cId="2938799970" sldId="2045"/>
            <ac:spMk id="2" creationId="{F8C3E6C2-09B3-8447-87B8-B311D2967BB0}"/>
          </ac:spMkLst>
        </pc:spChg>
        <pc:picChg chg="add">
          <ac:chgData name="Mark Gray" userId="4f9a4434-aac8-40fa-b48b-10618784aebf" providerId="ADAL" clId="{F28A4BFE-8806-9B47-879E-0F38DD8B5898}" dt="2019-11-02T20:13:04.798" v="1035"/>
          <ac:picMkLst>
            <pc:docMk/>
            <pc:sldMk cId="2938799970" sldId="2045"/>
            <ac:picMk id="5" creationId="{42B0254F-12A6-C646-BCC0-8BDC17801D0B}"/>
          </ac:picMkLst>
        </pc:picChg>
        <pc:picChg chg="add mod">
          <ac:chgData name="Mark Gray" userId="4f9a4434-aac8-40fa-b48b-10618784aebf" providerId="ADAL" clId="{F28A4BFE-8806-9B47-879E-0F38DD8B5898}" dt="2019-11-02T20:15:25.821" v="1038" actId="692"/>
          <ac:picMkLst>
            <pc:docMk/>
            <pc:sldMk cId="2938799970" sldId="2045"/>
            <ac:picMk id="6" creationId="{C715DB60-0ECE-AC43-BDF2-A1147AB9C969}"/>
          </ac:picMkLst>
        </pc:picChg>
      </pc:sldChg>
      <pc:sldChg chg="del">
        <pc:chgData name="Mark Gray" userId="4f9a4434-aac8-40fa-b48b-10618784aebf" providerId="ADAL" clId="{F28A4BFE-8806-9B47-879E-0F38DD8B5898}" dt="2019-11-02T18:09:36.236" v="608" actId="2696"/>
        <pc:sldMkLst>
          <pc:docMk/>
          <pc:sldMk cId="3068008791" sldId="2046"/>
        </pc:sldMkLst>
      </pc:sldChg>
      <pc:sldChg chg="del">
        <pc:chgData name="Mark Gray" userId="4f9a4434-aac8-40fa-b48b-10618784aebf" providerId="ADAL" clId="{F28A4BFE-8806-9B47-879E-0F38DD8B5898}" dt="2019-11-02T18:09:39.752" v="609" actId="2696"/>
        <pc:sldMkLst>
          <pc:docMk/>
          <pc:sldMk cId="2168726388" sldId="2047"/>
        </pc:sldMkLst>
      </pc:sldChg>
      <pc:sldChg chg="addSp delSp modSp">
        <pc:chgData name="Mark Gray" userId="4f9a4434-aac8-40fa-b48b-10618784aebf" providerId="ADAL" clId="{F28A4BFE-8806-9B47-879E-0F38DD8B5898}" dt="2019-11-02T20:11:40.285" v="1024"/>
        <pc:sldMkLst>
          <pc:docMk/>
          <pc:sldMk cId="950010110" sldId="2048"/>
        </pc:sldMkLst>
        <pc:spChg chg="del">
          <ac:chgData name="Mark Gray" userId="4f9a4434-aac8-40fa-b48b-10618784aebf" providerId="ADAL" clId="{F28A4BFE-8806-9B47-879E-0F38DD8B5898}" dt="2019-11-02T18:18:34.856" v="758" actId="478"/>
          <ac:spMkLst>
            <pc:docMk/>
            <pc:sldMk cId="950010110" sldId="2048"/>
            <ac:spMk id="4" creationId="{812CC91A-2DAB-244A-9F5B-F40FB51DF841}"/>
          </ac:spMkLst>
        </pc:spChg>
        <pc:spChg chg="del">
          <ac:chgData name="Mark Gray" userId="4f9a4434-aac8-40fa-b48b-10618784aebf" providerId="ADAL" clId="{F28A4BFE-8806-9B47-879E-0F38DD8B5898}" dt="2019-11-02T18:09:26.440" v="607" actId="478"/>
          <ac:spMkLst>
            <pc:docMk/>
            <pc:sldMk cId="950010110" sldId="2048"/>
            <ac:spMk id="5" creationId="{19F94EE2-D89B-674B-A9C2-82DCC89E7D79}"/>
          </ac:spMkLst>
        </pc:spChg>
        <pc:spChg chg="add mod">
          <ac:chgData name="Mark Gray" userId="4f9a4434-aac8-40fa-b48b-10618784aebf" providerId="ADAL" clId="{F28A4BFE-8806-9B47-879E-0F38DD8B5898}" dt="2019-11-02T18:14:53" v="683" actId="164"/>
          <ac:spMkLst>
            <pc:docMk/>
            <pc:sldMk cId="950010110" sldId="2048"/>
            <ac:spMk id="6" creationId="{27D2B3BA-2E46-D649-AC02-6943FF6BB564}"/>
          </ac:spMkLst>
        </pc:spChg>
        <pc:spChg chg="add mod">
          <ac:chgData name="Mark Gray" userId="4f9a4434-aac8-40fa-b48b-10618784aebf" providerId="ADAL" clId="{F28A4BFE-8806-9B47-879E-0F38DD8B5898}" dt="2019-11-02T18:14:59.557" v="684" actId="164"/>
          <ac:spMkLst>
            <pc:docMk/>
            <pc:sldMk cId="950010110" sldId="2048"/>
            <ac:spMk id="9" creationId="{78A39C9E-75C9-3B42-9902-FFC38DE93122}"/>
          </ac:spMkLst>
        </pc:spChg>
        <pc:spChg chg="add mod">
          <ac:chgData name="Mark Gray" userId="4f9a4434-aac8-40fa-b48b-10618784aebf" providerId="ADAL" clId="{F28A4BFE-8806-9B47-879E-0F38DD8B5898}" dt="2019-11-02T18:15:15.421" v="686" actId="164"/>
          <ac:spMkLst>
            <pc:docMk/>
            <pc:sldMk cId="950010110" sldId="2048"/>
            <ac:spMk id="12" creationId="{F7B0F01B-E39C-7248-89DE-02C869D747E0}"/>
          </ac:spMkLst>
        </pc:spChg>
        <pc:spChg chg="add mod">
          <ac:chgData name="Mark Gray" userId="4f9a4434-aac8-40fa-b48b-10618784aebf" providerId="ADAL" clId="{F28A4BFE-8806-9B47-879E-0F38DD8B5898}" dt="2019-11-02T18:15:06.908" v="685" actId="164"/>
          <ac:spMkLst>
            <pc:docMk/>
            <pc:sldMk cId="950010110" sldId="2048"/>
            <ac:spMk id="15" creationId="{B3BA5906-A016-B84E-BA7B-032C95FE5B66}"/>
          </ac:spMkLst>
        </pc:spChg>
        <pc:spChg chg="add del mod">
          <ac:chgData name="Mark Gray" userId="4f9a4434-aac8-40fa-b48b-10618784aebf" providerId="ADAL" clId="{F28A4BFE-8806-9B47-879E-0F38DD8B5898}" dt="2019-11-02T18:28:57.523" v="896" actId="478"/>
          <ac:spMkLst>
            <pc:docMk/>
            <pc:sldMk cId="950010110" sldId="2048"/>
            <ac:spMk id="20" creationId="{9976B9EC-C522-E948-A50B-5E04451A858F}"/>
          </ac:spMkLst>
        </pc:spChg>
        <pc:spChg chg="add del mod">
          <ac:chgData name="Mark Gray" userId="4f9a4434-aac8-40fa-b48b-10618784aebf" providerId="ADAL" clId="{F28A4BFE-8806-9B47-879E-0F38DD8B5898}" dt="2019-11-02T18:18:39.198" v="759" actId="478"/>
          <ac:spMkLst>
            <pc:docMk/>
            <pc:sldMk cId="950010110" sldId="2048"/>
            <ac:spMk id="22" creationId="{31E80255-DB2D-5F43-889E-70B2FE21A9DF}"/>
          </ac:spMkLst>
        </pc:spChg>
        <pc:spChg chg="add mod">
          <ac:chgData name="Mark Gray" userId="4f9a4434-aac8-40fa-b48b-10618784aebf" providerId="ADAL" clId="{F28A4BFE-8806-9B47-879E-0F38DD8B5898}" dt="2019-11-02T18:32:53.556" v="989" actId="1035"/>
          <ac:spMkLst>
            <pc:docMk/>
            <pc:sldMk cId="950010110" sldId="2048"/>
            <ac:spMk id="23" creationId="{4A4CDB8F-8CC0-1E42-84E8-4D29B94016F3}"/>
          </ac:spMkLst>
        </pc:spChg>
        <pc:spChg chg="add mod">
          <ac:chgData name="Mark Gray" userId="4f9a4434-aac8-40fa-b48b-10618784aebf" providerId="ADAL" clId="{F28A4BFE-8806-9B47-879E-0F38DD8B5898}" dt="2019-11-02T18:32:53.556" v="989" actId="1035"/>
          <ac:spMkLst>
            <pc:docMk/>
            <pc:sldMk cId="950010110" sldId="2048"/>
            <ac:spMk id="24" creationId="{5D0950FD-034B-7742-BED5-CAC552634312}"/>
          </ac:spMkLst>
        </pc:spChg>
        <pc:spChg chg="add mod">
          <ac:chgData name="Mark Gray" userId="4f9a4434-aac8-40fa-b48b-10618784aebf" providerId="ADAL" clId="{F28A4BFE-8806-9B47-879E-0F38DD8B5898}" dt="2019-11-02T18:32:53.556" v="989" actId="1035"/>
          <ac:spMkLst>
            <pc:docMk/>
            <pc:sldMk cId="950010110" sldId="2048"/>
            <ac:spMk id="25" creationId="{5A88AA97-4591-C147-9C26-5AA27888D133}"/>
          </ac:spMkLst>
        </pc:spChg>
        <pc:spChg chg="add mod">
          <ac:chgData name="Mark Gray" userId="4f9a4434-aac8-40fa-b48b-10618784aebf" providerId="ADAL" clId="{F28A4BFE-8806-9B47-879E-0F38DD8B5898}" dt="2019-11-02T18:32:53.556" v="989" actId="1035"/>
          <ac:spMkLst>
            <pc:docMk/>
            <pc:sldMk cId="950010110" sldId="2048"/>
            <ac:spMk id="26" creationId="{41142FF0-F391-FD44-9C72-AD03358FA205}"/>
          </ac:spMkLst>
        </pc:spChg>
        <pc:spChg chg="add mod">
          <ac:chgData name="Mark Gray" userId="4f9a4434-aac8-40fa-b48b-10618784aebf" providerId="ADAL" clId="{F28A4BFE-8806-9B47-879E-0F38DD8B5898}" dt="2019-11-02T18:31:21.250" v="976" actId="1076"/>
          <ac:spMkLst>
            <pc:docMk/>
            <pc:sldMk cId="950010110" sldId="2048"/>
            <ac:spMk id="35" creationId="{17204297-ABE1-5449-863F-9BFC5CCDB2CA}"/>
          </ac:spMkLst>
        </pc:spChg>
        <pc:spChg chg="add mod">
          <ac:chgData name="Mark Gray" userId="4f9a4434-aac8-40fa-b48b-10618784aebf" providerId="ADAL" clId="{F28A4BFE-8806-9B47-879E-0F38DD8B5898}" dt="2019-11-02T18:33:02.610" v="990" actId="207"/>
          <ac:spMkLst>
            <pc:docMk/>
            <pc:sldMk cId="950010110" sldId="2048"/>
            <ac:spMk id="36" creationId="{B20DC1FF-426E-8145-A039-1FFBC1D8981A}"/>
          </ac:spMkLst>
        </pc:spChg>
        <pc:grpChg chg="add mod">
          <ac:chgData name="Mark Gray" userId="4f9a4434-aac8-40fa-b48b-10618784aebf" providerId="ADAL" clId="{F28A4BFE-8806-9B47-879E-0F38DD8B5898}" dt="2019-11-02T18:27:26.462" v="890" actId="1035"/>
          <ac:grpSpMkLst>
            <pc:docMk/>
            <pc:sldMk cId="950010110" sldId="2048"/>
            <ac:grpSpMk id="16" creationId="{9AE47426-D430-9045-B428-81E5505F6FFD}"/>
          </ac:grpSpMkLst>
        </pc:grpChg>
        <pc:grpChg chg="add mod">
          <ac:chgData name="Mark Gray" userId="4f9a4434-aac8-40fa-b48b-10618784aebf" providerId="ADAL" clId="{F28A4BFE-8806-9B47-879E-0F38DD8B5898}" dt="2019-11-02T18:27:26.462" v="890" actId="1035"/>
          <ac:grpSpMkLst>
            <pc:docMk/>
            <pc:sldMk cId="950010110" sldId="2048"/>
            <ac:grpSpMk id="17" creationId="{2FA7611A-3FDD-A345-9A6C-100C3D58EFD8}"/>
          </ac:grpSpMkLst>
        </pc:grpChg>
        <pc:grpChg chg="add mod">
          <ac:chgData name="Mark Gray" userId="4f9a4434-aac8-40fa-b48b-10618784aebf" providerId="ADAL" clId="{F28A4BFE-8806-9B47-879E-0F38DD8B5898}" dt="2019-11-02T18:27:26.462" v="890" actId="1035"/>
          <ac:grpSpMkLst>
            <pc:docMk/>
            <pc:sldMk cId="950010110" sldId="2048"/>
            <ac:grpSpMk id="18" creationId="{4955F557-4163-714E-9CBB-D831A6DA7A04}"/>
          </ac:grpSpMkLst>
        </pc:grpChg>
        <pc:grpChg chg="add mod">
          <ac:chgData name="Mark Gray" userId="4f9a4434-aac8-40fa-b48b-10618784aebf" providerId="ADAL" clId="{F28A4BFE-8806-9B47-879E-0F38DD8B5898}" dt="2019-11-02T18:27:26.462" v="890" actId="1035"/>
          <ac:grpSpMkLst>
            <pc:docMk/>
            <pc:sldMk cId="950010110" sldId="2048"/>
            <ac:grpSpMk id="19" creationId="{C186D9AF-8A15-354D-AEEE-274BCA83F7AC}"/>
          </ac:grpSpMkLst>
        </pc:grpChg>
        <pc:picChg chg="add mod">
          <ac:chgData name="Mark Gray" userId="4f9a4434-aac8-40fa-b48b-10618784aebf" providerId="ADAL" clId="{F28A4BFE-8806-9B47-879E-0F38DD8B5898}" dt="2019-11-02T18:16:33.231" v="709" actId="207"/>
          <ac:picMkLst>
            <pc:docMk/>
            <pc:sldMk cId="950010110" sldId="2048"/>
            <ac:picMk id="3" creationId="{9BDF8153-8A96-2849-8F57-DC4B2F2A8BE3}"/>
          </ac:picMkLst>
        </pc:picChg>
        <pc:picChg chg="add mod">
          <ac:chgData name="Mark Gray" userId="4f9a4434-aac8-40fa-b48b-10618784aebf" providerId="ADAL" clId="{F28A4BFE-8806-9B47-879E-0F38DD8B5898}" dt="2019-11-02T18:16:50.019" v="710" actId="207"/>
          <ac:picMkLst>
            <pc:docMk/>
            <pc:sldMk cId="950010110" sldId="2048"/>
            <ac:picMk id="8" creationId="{65B73D3E-8EC0-C147-8793-C5CCED684CC4}"/>
          </ac:picMkLst>
        </pc:picChg>
        <pc:picChg chg="add mod">
          <ac:chgData name="Mark Gray" userId="4f9a4434-aac8-40fa-b48b-10618784aebf" providerId="ADAL" clId="{F28A4BFE-8806-9B47-879E-0F38DD8B5898}" dt="2019-11-02T18:17:03.404" v="712" actId="207"/>
          <ac:picMkLst>
            <pc:docMk/>
            <pc:sldMk cId="950010110" sldId="2048"/>
            <ac:picMk id="11" creationId="{B5FDCD31-EA08-0D4F-BEE9-28A756678391}"/>
          </ac:picMkLst>
        </pc:picChg>
        <pc:picChg chg="add mod">
          <ac:chgData name="Mark Gray" userId="4f9a4434-aac8-40fa-b48b-10618784aebf" providerId="ADAL" clId="{F28A4BFE-8806-9B47-879E-0F38DD8B5898}" dt="2019-11-02T18:16:57.045" v="711" actId="207"/>
          <ac:picMkLst>
            <pc:docMk/>
            <pc:sldMk cId="950010110" sldId="2048"/>
            <ac:picMk id="14" creationId="{3FDC990C-CEC6-A04F-AD93-7F84EFADF1E7}"/>
          </ac:picMkLst>
        </pc:picChg>
        <pc:picChg chg="add mod">
          <ac:chgData name="Mark Gray" userId="4f9a4434-aac8-40fa-b48b-10618784aebf" providerId="ADAL" clId="{F28A4BFE-8806-9B47-879E-0F38DD8B5898}" dt="2019-11-02T18:32:53.556" v="989" actId="1035"/>
          <ac:picMkLst>
            <pc:docMk/>
            <pc:sldMk cId="950010110" sldId="2048"/>
            <ac:picMk id="28" creationId="{82645FBA-2B90-834C-A191-E0185FCD49BD}"/>
          </ac:picMkLst>
        </pc:picChg>
        <pc:picChg chg="add mod">
          <ac:chgData name="Mark Gray" userId="4f9a4434-aac8-40fa-b48b-10618784aebf" providerId="ADAL" clId="{F28A4BFE-8806-9B47-879E-0F38DD8B5898}" dt="2019-11-02T18:32:53.556" v="989" actId="1035"/>
          <ac:picMkLst>
            <pc:docMk/>
            <pc:sldMk cId="950010110" sldId="2048"/>
            <ac:picMk id="30" creationId="{7DD1612C-EC0D-3748-8A7E-C8C573FEAE02}"/>
          </ac:picMkLst>
        </pc:picChg>
        <pc:picChg chg="add mod">
          <ac:chgData name="Mark Gray" userId="4f9a4434-aac8-40fa-b48b-10618784aebf" providerId="ADAL" clId="{F28A4BFE-8806-9B47-879E-0F38DD8B5898}" dt="2019-11-02T18:32:53.556" v="989" actId="1035"/>
          <ac:picMkLst>
            <pc:docMk/>
            <pc:sldMk cId="950010110" sldId="2048"/>
            <ac:picMk id="32" creationId="{2E202A3C-A29C-0541-AA4B-1FAC258D49FA}"/>
          </ac:picMkLst>
        </pc:picChg>
        <pc:picChg chg="add mod">
          <ac:chgData name="Mark Gray" userId="4f9a4434-aac8-40fa-b48b-10618784aebf" providerId="ADAL" clId="{F28A4BFE-8806-9B47-879E-0F38DD8B5898}" dt="2019-11-02T18:32:53.556" v="989" actId="1035"/>
          <ac:picMkLst>
            <pc:docMk/>
            <pc:sldMk cId="950010110" sldId="2048"/>
            <ac:picMk id="34" creationId="{B0B83010-F292-0F4E-8270-807C2D69EFF3}"/>
          </ac:picMkLst>
        </pc:picChg>
        <pc:picChg chg="add del mod">
          <ac:chgData name="Mark Gray" userId="4f9a4434-aac8-40fa-b48b-10618784aebf" providerId="ADAL" clId="{F28A4BFE-8806-9B47-879E-0F38DD8B5898}" dt="2019-11-02T20:11:40.285" v="1024"/>
          <ac:picMkLst>
            <pc:docMk/>
            <pc:sldMk cId="950010110" sldId="2048"/>
            <ac:picMk id="38" creationId="{31EE5FE7-5A05-6847-AB75-CD6657F0E6B2}"/>
          </ac:picMkLst>
        </pc:picChg>
      </pc:sldChg>
      <pc:sldChg chg="del">
        <pc:chgData name="Mark Gray" userId="4f9a4434-aac8-40fa-b48b-10618784aebf" providerId="ADAL" clId="{F28A4BFE-8806-9B47-879E-0F38DD8B5898}" dt="2019-11-02T18:33:21.990" v="991" actId="2696"/>
        <pc:sldMkLst>
          <pc:docMk/>
          <pc:sldMk cId="933699097" sldId="2049"/>
        </pc:sldMkLst>
      </pc:sldChg>
      <pc:sldChg chg="delSp modSp del mod chgLayout">
        <pc:chgData name="Mark Gray" userId="4f9a4434-aac8-40fa-b48b-10618784aebf" providerId="ADAL" clId="{F28A4BFE-8806-9B47-879E-0F38DD8B5898}" dt="2019-11-03T04:43:40.332" v="1215" actId="2696"/>
        <pc:sldMkLst>
          <pc:docMk/>
          <pc:sldMk cId="3315700412" sldId="2053"/>
        </pc:sldMkLst>
        <pc:spChg chg="mod ord">
          <ac:chgData name="Mark Gray" userId="4f9a4434-aac8-40fa-b48b-10618784aebf" providerId="ADAL" clId="{F28A4BFE-8806-9B47-879E-0F38DD8B5898}" dt="2019-11-03T04:43:04.084" v="1190" actId="20577"/>
          <ac:spMkLst>
            <pc:docMk/>
            <pc:sldMk cId="3315700412" sldId="2053"/>
            <ac:spMk id="4" creationId="{80EC741A-24AB-704B-9DFE-2B4F02DF806B}"/>
          </ac:spMkLst>
        </pc:spChg>
        <pc:spChg chg="del">
          <ac:chgData name="Mark Gray" userId="4f9a4434-aac8-40fa-b48b-10618784aebf" providerId="ADAL" clId="{F28A4BFE-8806-9B47-879E-0F38DD8B5898}" dt="2019-11-03T04:42:57.196" v="1174" actId="700"/>
          <ac:spMkLst>
            <pc:docMk/>
            <pc:sldMk cId="3315700412" sldId="2053"/>
            <ac:spMk id="5" creationId="{66BD5A4B-4343-584A-982C-D218A9ED9913}"/>
          </ac:spMkLst>
        </pc:spChg>
      </pc:sldChg>
      <pc:sldChg chg="addSp delSp modSp">
        <pc:chgData name="Mark Gray" userId="4f9a4434-aac8-40fa-b48b-10618784aebf" providerId="ADAL" clId="{F28A4BFE-8806-9B47-879E-0F38DD8B5898}" dt="2019-10-29T18:26:37.471" v="549"/>
        <pc:sldMkLst>
          <pc:docMk/>
          <pc:sldMk cId="785296575" sldId="2060"/>
        </pc:sldMkLst>
        <pc:spChg chg="add mod">
          <ac:chgData name="Mark Gray" userId="4f9a4434-aac8-40fa-b48b-10618784aebf" providerId="ADAL" clId="{F28A4BFE-8806-9B47-879E-0F38DD8B5898}" dt="2019-10-29T18:24:57.873" v="538" actId="3064"/>
          <ac:spMkLst>
            <pc:docMk/>
            <pc:sldMk cId="785296575" sldId="2060"/>
            <ac:spMk id="2" creationId="{4DB4FAB8-1C84-7146-8BBF-F3A373F0E19E}"/>
          </ac:spMkLst>
        </pc:spChg>
        <pc:spChg chg="mod">
          <ac:chgData name="Mark Gray" userId="4f9a4434-aac8-40fa-b48b-10618784aebf" providerId="ADAL" clId="{F28A4BFE-8806-9B47-879E-0F38DD8B5898}" dt="2019-10-29T18:21:22.929" v="480" actId="20577"/>
          <ac:spMkLst>
            <pc:docMk/>
            <pc:sldMk cId="785296575" sldId="2060"/>
            <ac:spMk id="4" creationId="{C665730D-1BE9-CF49-9B68-2C741341A280}"/>
          </ac:spMkLst>
        </pc:spChg>
        <pc:spChg chg="add del mod">
          <ac:chgData name="Mark Gray" userId="4f9a4434-aac8-40fa-b48b-10618784aebf" providerId="ADAL" clId="{F28A4BFE-8806-9B47-879E-0F38DD8B5898}" dt="2019-10-29T18:26:37.471" v="549"/>
          <ac:spMkLst>
            <pc:docMk/>
            <pc:sldMk cId="785296575" sldId="2060"/>
            <ac:spMk id="5" creationId="{EDD8A954-7AF2-EF47-B5E9-D72187196A32}"/>
          </ac:spMkLst>
        </pc:spChg>
        <pc:spChg chg="add mod">
          <ac:chgData name="Mark Gray" userId="4f9a4434-aac8-40fa-b48b-10618784aebf" providerId="ADAL" clId="{F28A4BFE-8806-9B47-879E-0F38DD8B5898}" dt="2019-10-29T18:25:44.532" v="547" actId="122"/>
          <ac:spMkLst>
            <pc:docMk/>
            <pc:sldMk cId="785296575" sldId="2060"/>
            <ac:spMk id="6" creationId="{2EBA0DD7-0DC8-5447-B0C8-6F44733C1C2C}"/>
          </ac:spMkLst>
        </pc:spChg>
      </pc:sldChg>
      <pc:sldChg chg="modSp new modNotesTx">
        <pc:chgData name="Mark Gray" userId="4f9a4434-aac8-40fa-b48b-10618784aebf" providerId="ADAL" clId="{F28A4BFE-8806-9B47-879E-0F38DD8B5898}" dt="2019-10-29T17:43:29.895" v="428" actId="20577"/>
        <pc:sldMkLst>
          <pc:docMk/>
          <pc:sldMk cId="2703617921" sldId="10667"/>
        </pc:sldMkLst>
        <pc:spChg chg="mod">
          <ac:chgData name="Mark Gray" userId="4f9a4434-aac8-40fa-b48b-10618784aebf" providerId="ADAL" clId="{F28A4BFE-8806-9B47-879E-0F38DD8B5898}" dt="2019-10-29T17:24:02.412" v="30" actId="20577"/>
          <ac:spMkLst>
            <pc:docMk/>
            <pc:sldMk cId="2703617921" sldId="10667"/>
            <ac:spMk id="2" creationId="{1D9EDA43-C154-2449-8250-5FD0042616CA}"/>
          </ac:spMkLst>
        </pc:spChg>
      </pc:sldChg>
      <pc:sldChg chg="del">
        <pc:chgData name="Mark Gray" userId="4f9a4434-aac8-40fa-b48b-10618784aebf" providerId="ADAL" clId="{F28A4BFE-8806-9B47-879E-0F38DD8B5898}" dt="2019-10-29T17:19:48.409" v="0" actId="2696"/>
        <pc:sldMkLst>
          <pc:docMk/>
          <pc:sldMk cId="3219716117" sldId="10667"/>
        </pc:sldMkLst>
      </pc:sldChg>
      <pc:sldChg chg="addSp delSp modSp new mod ord modShow modNotesTx">
        <pc:chgData name="Mark Gray" userId="4f9a4434-aac8-40fa-b48b-10618784aebf" providerId="ADAL" clId="{F28A4BFE-8806-9B47-879E-0F38DD8B5898}" dt="2019-11-02T18:05:59.726" v="606" actId="242"/>
        <pc:sldMkLst>
          <pc:docMk/>
          <pc:sldMk cId="345218186" sldId="10668"/>
        </pc:sldMkLst>
        <pc:spChg chg="mod">
          <ac:chgData name="Mark Gray" userId="4f9a4434-aac8-40fa-b48b-10618784aebf" providerId="ADAL" clId="{F28A4BFE-8806-9B47-879E-0F38DD8B5898}" dt="2019-10-29T17:27:11.590" v="53" actId="20577"/>
          <ac:spMkLst>
            <pc:docMk/>
            <pc:sldMk cId="345218186" sldId="10668"/>
            <ac:spMk id="2" creationId="{A63F3407-6DE9-E345-8D9D-CE26DE40F197}"/>
          </ac:spMkLst>
        </pc:spChg>
        <pc:spChg chg="add del mod">
          <ac:chgData name="Mark Gray" userId="4f9a4434-aac8-40fa-b48b-10618784aebf" providerId="ADAL" clId="{F28A4BFE-8806-9B47-879E-0F38DD8B5898}" dt="2019-11-02T18:05:50.046" v="604" actId="478"/>
          <ac:spMkLst>
            <pc:docMk/>
            <pc:sldMk cId="345218186" sldId="10668"/>
            <ac:spMk id="4" creationId="{E77A73FE-ABC2-EA4E-A646-CC6E4AC3F9FC}"/>
          </ac:spMkLst>
        </pc:spChg>
        <pc:spChg chg="add mod">
          <ac:chgData name="Mark Gray" userId="4f9a4434-aac8-40fa-b48b-10618784aebf" providerId="ADAL" clId="{F28A4BFE-8806-9B47-879E-0F38DD8B5898}" dt="2019-11-02T18:05:59.726" v="606" actId="242"/>
          <ac:spMkLst>
            <pc:docMk/>
            <pc:sldMk cId="345218186" sldId="10668"/>
            <ac:spMk id="5" creationId="{63B24C79-AA9E-074C-BBBD-C6A085DC4451}"/>
          </ac:spMkLst>
        </pc:spChg>
      </pc:sldChg>
      <pc:sldChg chg="add ord">
        <pc:chgData name="Mark Gray" userId="4f9a4434-aac8-40fa-b48b-10618784aebf" providerId="ADAL" clId="{F28A4BFE-8806-9B47-879E-0F38DD8B5898}" dt="2019-11-02T18:34:11.384" v="996"/>
        <pc:sldMkLst>
          <pc:docMk/>
          <pc:sldMk cId="263671756" sldId="10682"/>
        </pc:sldMkLst>
      </pc:sldChg>
      <pc:sldChg chg="addSp modSp add">
        <pc:chgData name="Mark Gray" userId="4f9a4434-aac8-40fa-b48b-10618784aebf" providerId="ADAL" clId="{F28A4BFE-8806-9B47-879E-0F38DD8B5898}" dt="2019-11-03T04:40:30.301" v="1171" actId="20577"/>
        <pc:sldMkLst>
          <pc:docMk/>
          <pc:sldMk cId="1964777989" sldId="10693"/>
        </pc:sldMkLst>
        <pc:spChg chg="mod">
          <ac:chgData name="Mark Gray" userId="4f9a4434-aac8-40fa-b48b-10618784aebf" providerId="ADAL" clId="{F28A4BFE-8806-9B47-879E-0F38DD8B5898}" dt="2019-11-03T04:38:13.106" v="1165" actId="20577"/>
          <ac:spMkLst>
            <pc:docMk/>
            <pc:sldMk cId="1964777989" sldId="10693"/>
            <ac:spMk id="2" creationId="{36D1F51E-DAD6-47ED-B8A7-4B4B5AFFCBC4}"/>
          </ac:spMkLst>
        </pc:spChg>
        <pc:spChg chg="mod">
          <ac:chgData name="Mark Gray" userId="4f9a4434-aac8-40fa-b48b-10618784aebf" providerId="ADAL" clId="{F28A4BFE-8806-9B47-879E-0F38DD8B5898}" dt="2019-11-03T04:40:30.301" v="1171" actId="20577"/>
          <ac:spMkLst>
            <pc:docMk/>
            <pc:sldMk cId="1964777989" sldId="10693"/>
            <ac:spMk id="3" creationId="{52C9B7E2-7B1B-4552-8BA7-A087D81D7324}"/>
          </ac:spMkLst>
        </pc:spChg>
        <pc:spChg chg="add mod">
          <ac:chgData name="Mark Gray" userId="4f9a4434-aac8-40fa-b48b-10618784aebf" providerId="ADAL" clId="{F28A4BFE-8806-9B47-879E-0F38DD8B5898}" dt="2019-11-03T04:40:27.403" v="1170" actId="20577"/>
          <ac:spMkLst>
            <pc:docMk/>
            <pc:sldMk cId="1964777989" sldId="10693"/>
            <ac:spMk id="4" creationId="{738805B1-6A28-FE48-87CD-47871BF7BABB}"/>
          </ac:spMkLst>
        </pc:spChg>
      </pc:sldChg>
      <pc:sldChg chg="add mod modShow">
        <pc:chgData name="Mark Gray" userId="4f9a4434-aac8-40fa-b48b-10618784aebf" providerId="ADAL" clId="{F28A4BFE-8806-9B47-879E-0F38DD8B5898}" dt="2019-11-03T04:42:28.734" v="1173" actId="729"/>
        <pc:sldMkLst>
          <pc:docMk/>
          <pc:sldMk cId="2226107099" sldId="10694"/>
        </pc:sldMkLst>
      </pc:sldChg>
      <pc:sldChg chg="add mod modShow">
        <pc:chgData name="Mark Gray" userId="4f9a4434-aac8-40fa-b48b-10618784aebf" providerId="ADAL" clId="{F28A4BFE-8806-9B47-879E-0F38DD8B5898}" dt="2019-11-03T04:42:28.734" v="1173" actId="729"/>
        <pc:sldMkLst>
          <pc:docMk/>
          <pc:sldMk cId="2297554170" sldId="10695"/>
        </pc:sldMkLst>
      </pc:sldChg>
      <pc:sldChg chg="modSp add">
        <pc:chgData name="Mark Gray" userId="4f9a4434-aac8-40fa-b48b-10618784aebf" providerId="ADAL" clId="{F28A4BFE-8806-9B47-879E-0F38DD8B5898}" dt="2019-11-03T04:43:35.460" v="1214" actId="20577"/>
        <pc:sldMkLst>
          <pc:docMk/>
          <pc:sldMk cId="4041469213" sldId="10696"/>
        </pc:sldMkLst>
        <pc:spChg chg="mod">
          <ac:chgData name="Mark Gray" userId="4f9a4434-aac8-40fa-b48b-10618784aebf" providerId="ADAL" clId="{F28A4BFE-8806-9B47-879E-0F38DD8B5898}" dt="2019-11-03T04:43:35.460" v="1214" actId="20577"/>
          <ac:spMkLst>
            <pc:docMk/>
            <pc:sldMk cId="4041469213" sldId="10696"/>
            <ac:spMk id="2" creationId="{97E2914C-9B48-4A6C-9356-7002BB6F465A}"/>
          </ac:spMkLst>
        </pc:spChg>
      </pc:sldChg>
    </pc:docChg>
  </pc:docChgLst>
  <pc:docChgLst>
    <pc:chgData name="Pui Chee Chan" userId="S::puichan@microsoft.com::44cbe3c5-06c1-497a-b229-e0f2f21eb8fa" providerId="AD" clId="Web-{F708C4F4-D260-B435-7A2C-E2204A5410C1}"/>
    <pc:docChg chg="modSld">
      <pc:chgData name="Pui Chee Chan" userId="S::puichan@microsoft.com::44cbe3c5-06c1-497a-b229-e0f2f21eb8fa" providerId="AD" clId="Web-{F708C4F4-D260-B435-7A2C-E2204A5410C1}" dt="2019-11-03T01:17:36.367" v="8"/>
      <pc:docMkLst>
        <pc:docMk/>
      </pc:docMkLst>
      <pc:sldChg chg="modNotes">
        <pc:chgData name="Pui Chee Chan" userId="S::puichan@microsoft.com::44cbe3c5-06c1-497a-b229-e0f2f21eb8fa" providerId="AD" clId="Web-{F708C4F4-D260-B435-7A2C-E2204A5410C1}" dt="2019-11-03T01:13:17.124" v="6"/>
        <pc:sldMkLst>
          <pc:docMk/>
          <pc:sldMk cId="3906788790" sldId="287"/>
        </pc:sldMkLst>
      </pc:sldChg>
      <pc:sldChg chg="modNotes">
        <pc:chgData name="Pui Chee Chan" userId="S::puichan@microsoft.com::44cbe3c5-06c1-497a-b229-e0f2f21eb8fa" providerId="AD" clId="Web-{F708C4F4-D260-B435-7A2C-E2204A5410C1}" dt="2019-11-03T01:13:46.344" v="7"/>
        <pc:sldMkLst>
          <pc:docMk/>
          <pc:sldMk cId="1470329497" sldId="2302"/>
        </pc:sldMkLst>
      </pc:sldChg>
      <pc:sldChg chg="modNotes">
        <pc:chgData name="Pui Chee Chan" userId="S::puichan@microsoft.com::44cbe3c5-06c1-497a-b229-e0f2f21eb8fa" providerId="AD" clId="Web-{F708C4F4-D260-B435-7A2C-E2204A5410C1}" dt="2019-11-03T01:17:36.367" v="8"/>
        <pc:sldMkLst>
          <pc:docMk/>
          <pc:sldMk cId="191946316" sldId="2307"/>
        </pc:sldMkLst>
      </pc:sldChg>
    </pc:docChg>
  </pc:docChgLst>
  <pc:docChgLst>
    <pc:chgData name="Pui Chee Chan" userId="44cbe3c5-06c1-497a-b229-e0f2f21eb8fa" providerId="ADAL" clId="{19768DBE-E198-4BC8-B8B7-3A98F440C20C}"/>
    <pc:docChg chg="undo redo custSel addSld delSld modSld modSection">
      <pc:chgData name="Pui Chee Chan" userId="44cbe3c5-06c1-497a-b229-e0f2f21eb8fa" providerId="ADAL" clId="{19768DBE-E198-4BC8-B8B7-3A98F440C20C}" dt="2019-11-01T22:46:43.753" v="1242" actId="6549"/>
      <pc:docMkLst>
        <pc:docMk/>
      </pc:docMkLst>
      <pc:sldChg chg="delSp">
        <pc:chgData name="Pui Chee Chan" userId="44cbe3c5-06c1-497a-b229-e0f2f21eb8fa" providerId="ADAL" clId="{19768DBE-E198-4BC8-B8B7-3A98F440C20C}" dt="2019-11-01T22:35:04.107" v="1109"/>
        <pc:sldMkLst>
          <pc:docMk/>
          <pc:sldMk cId="2363983573" sldId="258"/>
        </pc:sldMkLst>
        <pc:spChg chg="del">
          <ac:chgData name="Pui Chee Chan" userId="44cbe3c5-06c1-497a-b229-e0f2f21eb8fa" providerId="ADAL" clId="{19768DBE-E198-4BC8-B8B7-3A98F440C20C}" dt="2019-11-01T22:35:04.107" v="1109"/>
          <ac:spMkLst>
            <pc:docMk/>
            <pc:sldMk cId="2363983573" sldId="258"/>
            <ac:spMk id="3" creationId="{FF5EDB4D-D45D-4BAF-B95B-9BB47E51174F}"/>
          </ac:spMkLst>
        </pc:spChg>
      </pc:sldChg>
      <pc:sldChg chg="delSp">
        <pc:chgData name="Pui Chee Chan" userId="44cbe3c5-06c1-497a-b229-e0f2f21eb8fa" providerId="ADAL" clId="{19768DBE-E198-4BC8-B8B7-3A98F440C20C}" dt="2019-11-01T22:35:04.107" v="1109"/>
        <pc:sldMkLst>
          <pc:docMk/>
          <pc:sldMk cId="3210084975" sldId="265"/>
        </pc:sldMkLst>
        <pc:spChg chg="del">
          <ac:chgData name="Pui Chee Chan" userId="44cbe3c5-06c1-497a-b229-e0f2f21eb8fa" providerId="ADAL" clId="{19768DBE-E198-4BC8-B8B7-3A98F440C20C}" dt="2019-11-01T22:35:04.107" v="1109"/>
          <ac:spMkLst>
            <pc:docMk/>
            <pc:sldMk cId="3210084975" sldId="265"/>
            <ac:spMk id="3" creationId="{FAC2DBF2-8807-4E9A-AC35-8CA4B85431CE}"/>
          </ac:spMkLst>
        </pc:spChg>
      </pc:sldChg>
      <pc:sldChg chg="modSp add del">
        <pc:chgData name="Pui Chee Chan" userId="44cbe3c5-06c1-497a-b229-e0f2f21eb8fa" providerId="ADAL" clId="{19768DBE-E198-4BC8-B8B7-3A98F440C20C}" dt="2019-10-29T23:02:55.255" v="219" actId="2696"/>
        <pc:sldMkLst>
          <pc:docMk/>
          <pc:sldMk cId="1130298305" sldId="266"/>
        </pc:sldMkLst>
        <pc:spChg chg="mod">
          <ac:chgData name="Pui Chee Chan" userId="44cbe3c5-06c1-497a-b229-e0f2f21eb8fa" providerId="ADAL" clId="{19768DBE-E198-4BC8-B8B7-3A98F440C20C}" dt="2019-10-29T23:02:30.873" v="216" actId="27636"/>
          <ac:spMkLst>
            <pc:docMk/>
            <pc:sldMk cId="1130298305" sldId="266"/>
            <ac:spMk id="5" creationId="{9EA66019-C07C-4D54-B8F8-91783BF66DF2}"/>
          </ac:spMkLst>
        </pc:spChg>
      </pc:sldChg>
      <pc:sldChg chg="add del">
        <pc:chgData name="Pui Chee Chan" userId="44cbe3c5-06c1-497a-b229-e0f2f21eb8fa" providerId="ADAL" clId="{19768DBE-E198-4BC8-B8B7-3A98F440C20C}" dt="2019-10-29T23:08:36.016" v="323" actId="2696"/>
        <pc:sldMkLst>
          <pc:docMk/>
          <pc:sldMk cId="2642808147" sldId="267"/>
        </pc:sldMkLst>
      </pc:sldChg>
      <pc:sldChg chg="delSp add setBg">
        <pc:chgData name="Pui Chee Chan" userId="44cbe3c5-06c1-497a-b229-e0f2f21eb8fa" providerId="ADAL" clId="{19768DBE-E198-4BC8-B8B7-3A98F440C20C}" dt="2019-11-01T22:35:04.107" v="1109"/>
        <pc:sldMkLst>
          <pc:docMk/>
          <pc:sldMk cId="3828837908" sldId="268"/>
        </pc:sldMkLst>
        <pc:spChg chg="del">
          <ac:chgData name="Pui Chee Chan" userId="44cbe3c5-06c1-497a-b229-e0f2f21eb8fa" providerId="ADAL" clId="{19768DBE-E198-4BC8-B8B7-3A98F440C20C}" dt="2019-11-01T22:35:04.107" v="1109"/>
          <ac:spMkLst>
            <pc:docMk/>
            <pc:sldMk cId="3828837908" sldId="268"/>
            <ac:spMk id="2" creationId="{23FD572E-6994-4264-B786-200FDDED9594}"/>
          </ac:spMkLst>
        </pc:spChg>
      </pc:sldChg>
      <pc:sldChg chg="addSp modSp add">
        <pc:chgData name="Pui Chee Chan" userId="44cbe3c5-06c1-497a-b229-e0f2f21eb8fa" providerId="ADAL" clId="{19768DBE-E198-4BC8-B8B7-3A98F440C20C}" dt="2019-11-01T22:45:14.506" v="1231" actId="14100"/>
        <pc:sldMkLst>
          <pc:docMk/>
          <pc:sldMk cId="3906788790" sldId="287"/>
        </pc:sldMkLst>
        <pc:spChg chg="add mod">
          <ac:chgData name="Pui Chee Chan" userId="44cbe3c5-06c1-497a-b229-e0f2f21eb8fa" providerId="ADAL" clId="{19768DBE-E198-4BC8-B8B7-3A98F440C20C}" dt="2019-11-01T22:45:14.506" v="1231" actId="14100"/>
          <ac:spMkLst>
            <pc:docMk/>
            <pc:sldMk cId="3906788790" sldId="287"/>
            <ac:spMk id="2" creationId="{F35FA978-B063-49C1-8999-F0F282495B64}"/>
          </ac:spMkLst>
        </pc:spChg>
      </pc:sldChg>
      <pc:sldChg chg="addSp">
        <pc:chgData name="Pui Chee Chan" userId="44cbe3c5-06c1-497a-b229-e0f2f21eb8fa" providerId="ADAL" clId="{19768DBE-E198-4BC8-B8B7-3A98F440C20C}" dt="2019-11-01T22:35:04.107" v="1109"/>
        <pc:sldMkLst>
          <pc:docMk/>
          <pc:sldMk cId="3003878851" sldId="1616"/>
        </pc:sldMkLst>
        <pc:spChg chg="add">
          <ac:chgData name="Pui Chee Chan" userId="44cbe3c5-06c1-497a-b229-e0f2f21eb8fa" providerId="ADAL" clId="{19768DBE-E198-4BC8-B8B7-3A98F440C20C}" dt="2019-11-01T22:35:04.107" v="1109"/>
          <ac:spMkLst>
            <pc:docMk/>
            <pc:sldMk cId="3003878851" sldId="1616"/>
            <ac:spMk id="1036" creationId="{00000000-0000-0000-0000-000000000000}"/>
          </ac:spMkLst>
        </pc:spChg>
      </pc:sldChg>
      <pc:sldChg chg="add">
        <pc:chgData name="Pui Chee Chan" userId="44cbe3c5-06c1-497a-b229-e0f2f21eb8fa" providerId="ADAL" clId="{19768DBE-E198-4BC8-B8B7-3A98F440C20C}" dt="2019-10-29T22:29:49.148" v="0"/>
        <pc:sldMkLst>
          <pc:docMk/>
          <pc:sldMk cId="2125311088" sldId="1842"/>
        </pc:sldMkLst>
      </pc:sldChg>
      <pc:sldChg chg="add">
        <pc:chgData name="Pui Chee Chan" userId="44cbe3c5-06c1-497a-b229-e0f2f21eb8fa" providerId="ADAL" clId="{19768DBE-E198-4BC8-B8B7-3A98F440C20C}" dt="2019-10-29T22:30:04.470" v="1"/>
        <pc:sldMkLst>
          <pc:docMk/>
          <pc:sldMk cId="2071951256" sldId="1843"/>
        </pc:sldMkLst>
      </pc:sldChg>
      <pc:sldChg chg="modSp add">
        <pc:chgData name="Pui Chee Chan" userId="44cbe3c5-06c1-497a-b229-e0f2f21eb8fa" providerId="ADAL" clId="{19768DBE-E198-4BC8-B8B7-3A98F440C20C}" dt="2019-10-29T23:07:43.141" v="321" actId="6549"/>
        <pc:sldMkLst>
          <pc:docMk/>
          <pc:sldMk cId="2151104106" sldId="1846"/>
        </pc:sldMkLst>
        <pc:spChg chg="mod">
          <ac:chgData name="Pui Chee Chan" userId="44cbe3c5-06c1-497a-b229-e0f2f21eb8fa" providerId="ADAL" clId="{19768DBE-E198-4BC8-B8B7-3A98F440C20C}" dt="2019-10-29T22:56:37.387" v="127" actId="20577"/>
          <ac:spMkLst>
            <pc:docMk/>
            <pc:sldMk cId="2151104106" sldId="1846"/>
            <ac:spMk id="7" creationId="{00000000-0000-0000-0000-000000000000}"/>
          </ac:spMkLst>
        </pc:spChg>
        <pc:spChg chg="mod">
          <ac:chgData name="Pui Chee Chan" userId="44cbe3c5-06c1-497a-b229-e0f2f21eb8fa" providerId="ADAL" clId="{19768DBE-E198-4BC8-B8B7-3A98F440C20C}" dt="2019-10-29T22:58:25.367" v="147" actId="404"/>
          <ac:spMkLst>
            <pc:docMk/>
            <pc:sldMk cId="2151104106" sldId="1846"/>
            <ac:spMk id="9" creationId="{0CE3ED46-5198-4268-8905-AE2B4009E24C}"/>
          </ac:spMkLst>
        </pc:spChg>
        <pc:spChg chg="mod">
          <ac:chgData name="Pui Chee Chan" userId="44cbe3c5-06c1-497a-b229-e0f2f21eb8fa" providerId="ADAL" clId="{19768DBE-E198-4BC8-B8B7-3A98F440C20C}" dt="2019-10-29T23:07:43.141" v="321" actId="6549"/>
          <ac:spMkLst>
            <pc:docMk/>
            <pc:sldMk cId="2151104106" sldId="1846"/>
            <ac:spMk id="26" creationId="{FE3DF3BD-F94B-4FC4-8E18-46402A2D8790}"/>
          </ac:spMkLst>
        </pc:spChg>
      </pc:sldChg>
      <pc:sldChg chg="delSp modSp add modNotesTx">
        <pc:chgData name="Pui Chee Chan" userId="44cbe3c5-06c1-497a-b229-e0f2f21eb8fa" providerId="ADAL" clId="{19768DBE-E198-4BC8-B8B7-3A98F440C20C}" dt="2019-11-01T22:46:43.753" v="1242" actId="6549"/>
        <pc:sldMkLst>
          <pc:docMk/>
          <pc:sldMk cId="2206117523" sldId="1847"/>
        </pc:sldMkLst>
        <pc:spChg chg="mod">
          <ac:chgData name="Pui Chee Chan" userId="44cbe3c5-06c1-497a-b229-e0f2f21eb8fa" providerId="ADAL" clId="{19768DBE-E198-4BC8-B8B7-3A98F440C20C}" dt="2019-10-29T23:41:44.992" v="1072" actId="20577"/>
          <ac:spMkLst>
            <pc:docMk/>
            <pc:sldMk cId="2206117523" sldId="1847"/>
            <ac:spMk id="9" creationId="{0CE3ED46-5198-4268-8905-AE2B4009E24C}"/>
          </ac:spMkLst>
        </pc:spChg>
        <pc:spChg chg="mod">
          <ac:chgData name="Pui Chee Chan" userId="44cbe3c5-06c1-497a-b229-e0f2f21eb8fa" providerId="ADAL" clId="{19768DBE-E198-4BC8-B8B7-3A98F440C20C}" dt="2019-10-29T23:40:07.645" v="995" actId="5793"/>
          <ac:spMkLst>
            <pc:docMk/>
            <pc:sldMk cId="2206117523" sldId="1847"/>
            <ac:spMk id="11" creationId="{B4B93457-97EC-4BB5-BC0B-30BADF61BACD}"/>
          </ac:spMkLst>
        </pc:spChg>
        <pc:spChg chg="mod">
          <ac:chgData name="Pui Chee Chan" userId="44cbe3c5-06c1-497a-b229-e0f2f21eb8fa" providerId="ADAL" clId="{19768DBE-E198-4BC8-B8B7-3A98F440C20C}" dt="2019-10-29T23:40:18.915" v="999" actId="1076"/>
          <ac:spMkLst>
            <pc:docMk/>
            <pc:sldMk cId="2206117523" sldId="1847"/>
            <ac:spMk id="22" creationId="{20DBFE7F-2707-4F67-A618-00B13539457C}"/>
          </ac:spMkLst>
        </pc:spChg>
        <pc:spChg chg="mod">
          <ac:chgData name="Pui Chee Chan" userId="44cbe3c5-06c1-497a-b229-e0f2f21eb8fa" providerId="ADAL" clId="{19768DBE-E198-4BC8-B8B7-3A98F440C20C}" dt="2019-10-29T23:40:22.485" v="1000" actId="1076"/>
          <ac:spMkLst>
            <pc:docMk/>
            <pc:sldMk cId="2206117523" sldId="1847"/>
            <ac:spMk id="23" creationId="{1FFA3737-ED8A-4FC2-8069-A7186AEAFAA0}"/>
          </ac:spMkLst>
        </pc:spChg>
        <pc:spChg chg="del">
          <ac:chgData name="Pui Chee Chan" userId="44cbe3c5-06c1-497a-b229-e0f2f21eb8fa" providerId="ADAL" clId="{19768DBE-E198-4BC8-B8B7-3A98F440C20C}" dt="2019-10-29T23:19:12.764" v="574" actId="478"/>
          <ac:spMkLst>
            <pc:docMk/>
            <pc:sldMk cId="2206117523" sldId="1847"/>
            <ac:spMk id="24" creationId="{3503078E-234F-424B-B3D9-039B06D3F890}"/>
          </ac:spMkLst>
        </pc:spChg>
        <pc:spChg chg="del">
          <ac:chgData name="Pui Chee Chan" userId="44cbe3c5-06c1-497a-b229-e0f2f21eb8fa" providerId="ADAL" clId="{19768DBE-E198-4BC8-B8B7-3A98F440C20C}" dt="2019-10-29T23:27:07.353" v="820" actId="478"/>
          <ac:spMkLst>
            <pc:docMk/>
            <pc:sldMk cId="2206117523" sldId="1847"/>
            <ac:spMk id="25" creationId="{440626F9-7117-444F-9692-A15AB97AB821}"/>
          </ac:spMkLst>
        </pc:spChg>
        <pc:spChg chg="mod">
          <ac:chgData name="Pui Chee Chan" userId="44cbe3c5-06c1-497a-b229-e0f2f21eb8fa" providerId="ADAL" clId="{19768DBE-E198-4BC8-B8B7-3A98F440C20C}" dt="2019-10-29T23:40:14.751" v="998" actId="20577"/>
          <ac:spMkLst>
            <pc:docMk/>
            <pc:sldMk cId="2206117523" sldId="1847"/>
            <ac:spMk id="26" creationId="{FE3DF3BD-F94B-4FC4-8E18-46402A2D8790}"/>
          </ac:spMkLst>
        </pc:spChg>
        <pc:spChg chg="del">
          <ac:chgData name="Pui Chee Chan" userId="44cbe3c5-06c1-497a-b229-e0f2f21eb8fa" providerId="ADAL" clId="{19768DBE-E198-4BC8-B8B7-3A98F440C20C}" dt="2019-10-29T23:10:52.916" v="494" actId="478"/>
          <ac:spMkLst>
            <pc:docMk/>
            <pc:sldMk cId="2206117523" sldId="1847"/>
            <ac:spMk id="27" creationId="{2F5D73D6-94EC-4BD3-9D38-9AF3E9EE48FD}"/>
          </ac:spMkLst>
        </pc:spChg>
        <pc:spChg chg="del mod">
          <ac:chgData name="Pui Chee Chan" userId="44cbe3c5-06c1-497a-b229-e0f2f21eb8fa" providerId="ADAL" clId="{19768DBE-E198-4BC8-B8B7-3A98F440C20C}" dt="2019-10-29T23:19:11.111" v="573" actId="478"/>
          <ac:spMkLst>
            <pc:docMk/>
            <pc:sldMk cId="2206117523" sldId="1847"/>
            <ac:spMk id="28" creationId="{EDE21FE0-6B79-4FFC-A21F-41799693485C}"/>
          </ac:spMkLst>
        </pc:spChg>
        <pc:spChg chg="del">
          <ac:chgData name="Pui Chee Chan" userId="44cbe3c5-06c1-497a-b229-e0f2f21eb8fa" providerId="ADAL" clId="{19768DBE-E198-4BC8-B8B7-3A98F440C20C}" dt="2019-10-29T23:27:05.503" v="819" actId="478"/>
          <ac:spMkLst>
            <pc:docMk/>
            <pc:sldMk cId="2206117523" sldId="1847"/>
            <ac:spMk id="29" creationId="{7A7F3E51-692F-4DDC-86B5-732F9D7CDCD5}"/>
          </ac:spMkLst>
        </pc:spChg>
      </pc:sldChg>
      <pc:sldChg chg="del">
        <pc:chgData name="Pui Chee Chan" userId="44cbe3c5-06c1-497a-b229-e0f2f21eb8fa" providerId="ADAL" clId="{19768DBE-E198-4BC8-B8B7-3A98F440C20C}" dt="2019-10-29T22:34:29.998" v="27" actId="2696"/>
        <pc:sldMkLst>
          <pc:docMk/>
          <pc:sldMk cId="2604933043" sldId="2051"/>
        </pc:sldMkLst>
      </pc:sldChg>
      <pc:sldChg chg="add">
        <pc:chgData name="Pui Chee Chan" userId="44cbe3c5-06c1-497a-b229-e0f2f21eb8fa" providerId="ADAL" clId="{19768DBE-E198-4BC8-B8B7-3A98F440C20C}" dt="2019-10-29T22:29:49.148" v="0"/>
        <pc:sldMkLst>
          <pc:docMk/>
          <pc:sldMk cId="612024407" sldId="2299"/>
        </pc:sldMkLst>
      </pc:sldChg>
      <pc:sldChg chg="addSp modSp add setBg">
        <pc:chgData name="Pui Chee Chan" userId="44cbe3c5-06c1-497a-b229-e0f2f21eb8fa" providerId="ADAL" clId="{19768DBE-E198-4BC8-B8B7-3A98F440C20C}" dt="2019-11-01T22:45:27.281" v="1241" actId="14100"/>
        <pc:sldMkLst>
          <pc:docMk/>
          <pc:sldMk cId="1470329497" sldId="2302"/>
        </pc:sldMkLst>
        <pc:spChg chg="add mod">
          <ac:chgData name="Pui Chee Chan" userId="44cbe3c5-06c1-497a-b229-e0f2f21eb8fa" providerId="ADAL" clId="{19768DBE-E198-4BC8-B8B7-3A98F440C20C}" dt="2019-11-01T22:36:00.883" v="1110" actId="767"/>
          <ac:spMkLst>
            <pc:docMk/>
            <pc:sldMk cId="1470329497" sldId="2302"/>
            <ac:spMk id="2" creationId="{78483A62-97DF-42CC-A303-B81B37EFFF4E}"/>
          </ac:spMkLst>
        </pc:spChg>
        <pc:spChg chg="add mod">
          <ac:chgData name="Pui Chee Chan" userId="44cbe3c5-06c1-497a-b229-e0f2f21eb8fa" providerId="ADAL" clId="{19768DBE-E198-4BC8-B8B7-3A98F440C20C}" dt="2019-11-01T22:45:27.281" v="1241" actId="14100"/>
          <ac:spMkLst>
            <pc:docMk/>
            <pc:sldMk cId="1470329497" sldId="2302"/>
            <ac:spMk id="5" creationId="{F49D0CCC-FB49-43AB-901C-B95F9FF0816E}"/>
          </ac:spMkLst>
        </pc:spChg>
      </pc:sldChg>
      <pc:sldChg chg="modSp add setBg">
        <pc:chgData name="Pui Chee Chan" userId="44cbe3c5-06c1-497a-b229-e0f2f21eb8fa" providerId="ADAL" clId="{19768DBE-E198-4BC8-B8B7-3A98F440C20C}" dt="2019-10-29T22:31:17.720" v="5" actId="113"/>
        <pc:sldMkLst>
          <pc:docMk/>
          <pc:sldMk cId="563852888" sldId="2306"/>
        </pc:sldMkLst>
        <pc:spChg chg="mod">
          <ac:chgData name="Pui Chee Chan" userId="44cbe3c5-06c1-497a-b229-e0f2f21eb8fa" providerId="ADAL" clId="{19768DBE-E198-4BC8-B8B7-3A98F440C20C}" dt="2019-10-29T22:31:17.720" v="5" actId="113"/>
          <ac:spMkLst>
            <pc:docMk/>
            <pc:sldMk cId="563852888" sldId="2306"/>
            <ac:spMk id="4" creationId="{C665730D-1BE9-CF49-9B68-2C741341A280}"/>
          </ac:spMkLst>
        </pc:spChg>
      </pc:sldChg>
      <pc:sldChg chg="modSp add setBg">
        <pc:chgData name="Pui Chee Chan" userId="44cbe3c5-06c1-497a-b229-e0f2f21eb8fa" providerId="ADAL" clId="{19768DBE-E198-4BC8-B8B7-3A98F440C20C}" dt="2019-10-29T22:33:00.413" v="24" actId="14100"/>
        <pc:sldMkLst>
          <pc:docMk/>
          <pc:sldMk cId="191946316" sldId="2307"/>
        </pc:sldMkLst>
        <pc:spChg chg="mod">
          <ac:chgData name="Pui Chee Chan" userId="44cbe3c5-06c1-497a-b229-e0f2f21eb8fa" providerId="ADAL" clId="{19768DBE-E198-4BC8-B8B7-3A98F440C20C}" dt="2019-10-29T22:33:00.413" v="24" actId="14100"/>
          <ac:spMkLst>
            <pc:docMk/>
            <pc:sldMk cId="191946316" sldId="2307"/>
            <ac:spMk id="4" creationId="{C665730D-1BE9-CF49-9B68-2C741341A280}"/>
          </ac:spMkLst>
        </pc:spChg>
        <pc:spChg chg="mod">
          <ac:chgData name="Pui Chee Chan" userId="44cbe3c5-06c1-497a-b229-e0f2f21eb8fa" providerId="ADAL" clId="{19768DBE-E198-4BC8-B8B7-3A98F440C20C}" dt="2019-10-29T22:32:50.918" v="23" actId="14100"/>
          <ac:spMkLst>
            <pc:docMk/>
            <pc:sldMk cId="191946316" sldId="2307"/>
            <ac:spMk id="5" creationId="{73FAC671-9B20-4F62-8316-11EC27F4E3E1}"/>
          </ac:spMkLst>
        </pc:spChg>
      </pc:sldChg>
      <pc:sldChg chg="modSp add">
        <pc:chgData name="Pui Chee Chan" userId="44cbe3c5-06c1-497a-b229-e0f2f21eb8fa" providerId="ADAL" clId="{19768DBE-E198-4BC8-B8B7-3A98F440C20C}" dt="2019-10-29T22:34:36.685" v="38" actId="20577"/>
        <pc:sldMkLst>
          <pc:docMk/>
          <pc:sldMk cId="2160008242" sldId="10669"/>
        </pc:sldMkLst>
        <pc:spChg chg="mod">
          <ac:chgData name="Pui Chee Chan" userId="44cbe3c5-06c1-497a-b229-e0f2f21eb8fa" providerId="ADAL" clId="{19768DBE-E198-4BC8-B8B7-3A98F440C20C}" dt="2019-10-29T22:34:36.685" v="38" actId="20577"/>
          <ac:spMkLst>
            <pc:docMk/>
            <pc:sldMk cId="2160008242" sldId="10669"/>
            <ac:spMk id="3" creationId="{7798EB19-7AAD-4302-95BC-5BC6A75540CC}"/>
          </ac:spMkLst>
        </pc:spChg>
      </pc:sldChg>
      <pc:sldChg chg="add del">
        <pc:chgData name="Pui Chee Chan" userId="44cbe3c5-06c1-497a-b229-e0f2f21eb8fa" providerId="ADAL" clId="{19768DBE-E198-4BC8-B8B7-3A98F440C20C}" dt="2019-10-29T23:02:33.024" v="217" actId="2696"/>
        <pc:sldMkLst>
          <pc:docMk/>
          <pc:sldMk cId="1622203208" sldId="10670"/>
        </pc:sldMkLst>
      </pc:sldChg>
      <pc:sldChg chg="addSp modSp add modNotesTx">
        <pc:chgData name="Pui Chee Chan" userId="44cbe3c5-06c1-497a-b229-e0f2f21eb8fa" providerId="ADAL" clId="{19768DBE-E198-4BC8-B8B7-3A98F440C20C}" dt="2019-10-30T19:26:18.703" v="1084" actId="1076"/>
        <pc:sldMkLst>
          <pc:docMk/>
          <pc:sldMk cId="4093518239" sldId="10671"/>
        </pc:sldMkLst>
        <pc:spChg chg="mod">
          <ac:chgData name="Pui Chee Chan" userId="44cbe3c5-06c1-497a-b229-e0f2f21eb8fa" providerId="ADAL" clId="{19768DBE-E198-4BC8-B8B7-3A98F440C20C}" dt="2019-10-29T23:01:17.814" v="202" actId="20577"/>
          <ac:spMkLst>
            <pc:docMk/>
            <pc:sldMk cId="4093518239" sldId="10671"/>
            <ac:spMk id="7" creationId="{00000000-0000-0000-0000-000000000000}"/>
          </ac:spMkLst>
        </pc:spChg>
        <pc:spChg chg="mod">
          <ac:chgData name="Pui Chee Chan" userId="44cbe3c5-06c1-497a-b229-e0f2f21eb8fa" providerId="ADAL" clId="{19768DBE-E198-4BC8-B8B7-3A98F440C20C}" dt="2019-10-29T23:00:38.340" v="189"/>
          <ac:spMkLst>
            <pc:docMk/>
            <pc:sldMk cId="4093518239" sldId="10671"/>
            <ac:spMk id="9" creationId="{0CE3ED46-5198-4268-8905-AE2B4009E24C}"/>
          </ac:spMkLst>
        </pc:spChg>
        <pc:spChg chg="mod">
          <ac:chgData name="Pui Chee Chan" userId="44cbe3c5-06c1-497a-b229-e0f2f21eb8fa" providerId="ADAL" clId="{19768DBE-E198-4BC8-B8B7-3A98F440C20C}" dt="2019-10-30T19:25:59.423" v="1081"/>
          <ac:spMkLst>
            <pc:docMk/>
            <pc:sldMk cId="4093518239" sldId="10671"/>
            <ac:spMk id="26" creationId="{FE3DF3BD-F94B-4FC4-8E18-46402A2D8790}"/>
          </ac:spMkLst>
        </pc:spChg>
        <pc:picChg chg="add mod">
          <ac:chgData name="Pui Chee Chan" userId="44cbe3c5-06c1-497a-b229-e0f2f21eb8fa" providerId="ADAL" clId="{19768DBE-E198-4BC8-B8B7-3A98F440C20C}" dt="2019-10-30T19:26:18.703" v="1084" actId="1076"/>
          <ac:picMkLst>
            <pc:docMk/>
            <pc:sldMk cId="4093518239" sldId="10671"/>
            <ac:picMk id="10" creationId="{05AAA504-F456-4616-B875-684BD20BCB69}"/>
          </ac:picMkLst>
        </pc:picChg>
      </pc:sldChg>
      <pc:sldChg chg="addSp delSp modSp add del">
        <pc:chgData name="Pui Chee Chan" userId="44cbe3c5-06c1-497a-b229-e0f2f21eb8fa" providerId="ADAL" clId="{19768DBE-E198-4BC8-B8B7-3A98F440C20C}" dt="2019-10-29T23:08:34.533" v="322" actId="2696"/>
        <pc:sldMkLst>
          <pc:docMk/>
          <pc:sldMk cId="1319426990" sldId="10672"/>
        </pc:sldMkLst>
        <pc:spChg chg="mod">
          <ac:chgData name="Pui Chee Chan" userId="44cbe3c5-06c1-497a-b229-e0f2f21eb8fa" providerId="ADAL" clId="{19768DBE-E198-4BC8-B8B7-3A98F440C20C}" dt="2019-10-29T23:03:01.281" v="230" actId="20577"/>
          <ac:spMkLst>
            <pc:docMk/>
            <pc:sldMk cId="1319426990" sldId="10672"/>
            <ac:spMk id="4" creationId="{BD7AFE68-1D67-3542-88F0-CF3A6D3D985A}"/>
          </ac:spMkLst>
        </pc:spChg>
        <pc:spChg chg="mod">
          <ac:chgData name="Pui Chee Chan" userId="44cbe3c5-06c1-497a-b229-e0f2f21eb8fa" providerId="ADAL" clId="{19768DBE-E198-4BC8-B8B7-3A98F440C20C}" dt="2019-10-29T23:04:02.004" v="258"/>
          <ac:spMkLst>
            <pc:docMk/>
            <pc:sldMk cId="1319426990" sldId="10672"/>
            <ac:spMk id="5" creationId="{6F8632BB-E5C2-7C44-93A2-B7B35451CF2F}"/>
          </ac:spMkLst>
        </pc:spChg>
        <pc:spChg chg="add del mod">
          <ac:chgData name="Pui Chee Chan" userId="44cbe3c5-06c1-497a-b229-e0f2f21eb8fa" providerId="ADAL" clId="{19768DBE-E198-4BC8-B8B7-3A98F440C20C}" dt="2019-10-29T23:05:01.230" v="273" actId="478"/>
          <ac:spMkLst>
            <pc:docMk/>
            <pc:sldMk cId="1319426990" sldId="10672"/>
            <ac:spMk id="6" creationId="{8E365154-4106-4029-8142-91E5D961AB66}"/>
          </ac:spMkLst>
        </pc:spChg>
      </pc:sldChg>
      <pc:sldChg chg="modSp add">
        <pc:chgData name="Pui Chee Chan" userId="44cbe3c5-06c1-497a-b229-e0f2f21eb8fa" providerId="ADAL" clId="{19768DBE-E198-4BC8-B8B7-3A98F440C20C}" dt="2019-10-30T19:27:59.600" v="1108" actId="20577"/>
        <pc:sldMkLst>
          <pc:docMk/>
          <pc:sldMk cId="1720908987" sldId="10673"/>
        </pc:sldMkLst>
        <pc:spChg chg="mod">
          <ac:chgData name="Pui Chee Chan" userId="44cbe3c5-06c1-497a-b229-e0f2f21eb8fa" providerId="ADAL" clId="{19768DBE-E198-4BC8-B8B7-3A98F440C20C}" dt="2019-10-29T23:04:39.581" v="271" actId="20577"/>
          <ac:spMkLst>
            <pc:docMk/>
            <pc:sldMk cId="1720908987" sldId="10673"/>
            <ac:spMk id="7" creationId="{00000000-0000-0000-0000-000000000000}"/>
          </ac:spMkLst>
        </pc:spChg>
        <pc:spChg chg="mod">
          <ac:chgData name="Pui Chee Chan" userId="44cbe3c5-06c1-497a-b229-e0f2f21eb8fa" providerId="ADAL" clId="{19768DBE-E198-4BC8-B8B7-3A98F440C20C}" dt="2019-10-29T23:04:49.394" v="272"/>
          <ac:spMkLst>
            <pc:docMk/>
            <pc:sldMk cId="1720908987" sldId="10673"/>
            <ac:spMk id="9" creationId="{0CE3ED46-5198-4268-8905-AE2B4009E24C}"/>
          </ac:spMkLst>
        </pc:spChg>
        <pc:spChg chg="mod">
          <ac:chgData name="Pui Chee Chan" userId="44cbe3c5-06c1-497a-b229-e0f2f21eb8fa" providerId="ADAL" clId="{19768DBE-E198-4BC8-B8B7-3A98F440C20C}" dt="2019-10-30T19:27:59.600" v="1108" actId="20577"/>
          <ac:spMkLst>
            <pc:docMk/>
            <pc:sldMk cId="1720908987" sldId="10673"/>
            <ac:spMk id="26" creationId="{FE3DF3BD-F94B-4FC4-8E18-46402A2D8790}"/>
          </ac:spMkLst>
        </pc:spChg>
      </pc:sldChg>
    </pc:docChg>
  </pc:docChgLst>
  <pc:docChgLst>
    <pc:chgData name="Eugene Chuvyrov" userId="S::yevgec@microsoft.com::fc5d87f5-efde-437a-b790-9a26d650534b" providerId="AD" clId="Web-{6A9D1EDC-0FAA-A3B8-FA8B-2251D6298EE4}"/>
    <pc:docChg chg="addSld modSld modSection">
      <pc:chgData name="Eugene Chuvyrov" userId="S::yevgec@microsoft.com::fc5d87f5-efde-437a-b790-9a26d650534b" providerId="AD" clId="Web-{6A9D1EDC-0FAA-A3B8-FA8B-2251D6298EE4}" dt="2019-11-02T13:14:08.155" v="407" actId="20577"/>
      <pc:docMkLst>
        <pc:docMk/>
      </pc:docMkLst>
      <pc:sldChg chg="modSp">
        <pc:chgData name="Eugene Chuvyrov" userId="S::yevgec@microsoft.com::fc5d87f5-efde-437a-b790-9a26d650534b" providerId="AD" clId="Web-{6A9D1EDC-0FAA-A3B8-FA8B-2251D6298EE4}" dt="2019-11-02T13:06:46.396" v="132" actId="20577"/>
        <pc:sldMkLst>
          <pc:docMk/>
          <pc:sldMk cId="1465394909" sldId="2042"/>
        </pc:sldMkLst>
        <pc:spChg chg="mod">
          <ac:chgData name="Eugene Chuvyrov" userId="S::yevgec@microsoft.com::fc5d87f5-efde-437a-b790-9a26d650534b" providerId="AD" clId="Web-{6A9D1EDC-0FAA-A3B8-FA8B-2251D6298EE4}" dt="2019-11-02T13:06:46.396" v="132" actId="20577"/>
          <ac:spMkLst>
            <pc:docMk/>
            <pc:sldMk cId="1465394909" sldId="2042"/>
            <ac:spMk id="5" creationId="{F05EDB1A-9873-AD43-8F99-30785260358A}"/>
          </ac:spMkLst>
        </pc:spChg>
      </pc:sldChg>
      <pc:sldChg chg="addSp delSp modSp">
        <pc:chgData name="Eugene Chuvyrov" userId="S::yevgec@microsoft.com::fc5d87f5-efde-437a-b790-9a26d650534b" providerId="AD" clId="Web-{6A9D1EDC-0FAA-A3B8-FA8B-2251D6298EE4}" dt="2019-11-02T13:13:25.264" v="340" actId="20577"/>
        <pc:sldMkLst>
          <pc:docMk/>
          <pc:sldMk cId="2703617921" sldId="10667"/>
        </pc:sldMkLst>
        <pc:spChg chg="mod">
          <ac:chgData name="Eugene Chuvyrov" userId="S::yevgec@microsoft.com::fc5d87f5-efde-437a-b790-9a26d650534b" providerId="AD" clId="Web-{6A9D1EDC-0FAA-A3B8-FA8B-2251D6298EE4}" dt="2019-11-02T13:13:25.264" v="340" actId="20577"/>
          <ac:spMkLst>
            <pc:docMk/>
            <pc:sldMk cId="2703617921" sldId="10667"/>
            <ac:spMk id="3" creationId="{4B0895D3-FE91-3A4F-A9A8-ECD6EBFFF5DC}"/>
          </ac:spMkLst>
        </pc:spChg>
        <pc:grpChg chg="add del mod">
          <ac:chgData name="Eugene Chuvyrov" userId="S::yevgec@microsoft.com::fc5d87f5-efde-437a-b790-9a26d650534b" providerId="AD" clId="Web-{6A9D1EDC-0FAA-A3B8-FA8B-2251D6298EE4}" dt="2019-11-02T13:13:15.248" v="335"/>
          <ac:grpSpMkLst>
            <pc:docMk/>
            <pc:sldMk cId="2703617921" sldId="10667"/>
            <ac:grpSpMk id="9" creationId="{E510A539-CB9D-4595-B2BE-F22B12E97B16}"/>
          </ac:grpSpMkLst>
        </pc:grpChg>
        <pc:grpChg chg="add del">
          <ac:chgData name="Eugene Chuvyrov" userId="S::yevgec@microsoft.com::fc5d87f5-efde-437a-b790-9a26d650534b" providerId="AD" clId="Web-{6A9D1EDC-0FAA-A3B8-FA8B-2251D6298EE4}" dt="2019-11-02T13:11:19.122" v="237"/>
          <ac:grpSpMkLst>
            <pc:docMk/>
            <pc:sldMk cId="2703617921" sldId="10667"/>
            <ac:grpSpMk id="13" creationId="{0ECB239F-0F70-49FF-99B1-D02BFF97529E}"/>
          </ac:grpSpMkLst>
        </pc:grpChg>
        <pc:picChg chg="add del mod">
          <ac:chgData name="Eugene Chuvyrov" userId="S::yevgec@microsoft.com::fc5d87f5-efde-437a-b790-9a26d650534b" providerId="AD" clId="Web-{6A9D1EDC-0FAA-A3B8-FA8B-2251D6298EE4}" dt="2019-11-02T13:13:15.248" v="336"/>
          <ac:picMkLst>
            <pc:docMk/>
            <pc:sldMk cId="2703617921" sldId="10667"/>
            <ac:picMk id="4" creationId="{C450764D-3BF3-4D10-9506-60FA4DFF4F62}"/>
          </ac:picMkLst>
        </pc:picChg>
      </pc:sldChg>
      <pc:sldChg chg="addSp modSp add replId">
        <pc:chgData name="Eugene Chuvyrov" userId="S::yevgec@microsoft.com::fc5d87f5-efde-437a-b790-9a26d650534b" providerId="AD" clId="Web-{6A9D1EDC-0FAA-A3B8-FA8B-2251D6298EE4}" dt="2019-11-02T13:14:06.248" v="405" actId="20577"/>
        <pc:sldMkLst>
          <pc:docMk/>
          <pc:sldMk cId="420806707" sldId="10681"/>
        </pc:sldMkLst>
        <pc:spChg chg="mod">
          <ac:chgData name="Eugene Chuvyrov" userId="S::yevgec@microsoft.com::fc5d87f5-efde-437a-b790-9a26d650534b" providerId="AD" clId="Web-{6A9D1EDC-0FAA-A3B8-FA8B-2251D6298EE4}" dt="2019-11-02T13:14:06.248" v="405" actId="20577"/>
          <ac:spMkLst>
            <pc:docMk/>
            <pc:sldMk cId="420806707" sldId="10681"/>
            <ac:spMk id="3" creationId="{4B0895D3-FE91-3A4F-A9A8-ECD6EBFFF5DC}"/>
          </ac:spMkLst>
        </pc:spChg>
        <pc:spChg chg="add">
          <ac:chgData name="Eugene Chuvyrov" userId="S::yevgec@microsoft.com::fc5d87f5-efde-437a-b790-9a26d650534b" providerId="AD" clId="Web-{6A9D1EDC-0FAA-A3B8-FA8B-2251D6298EE4}" dt="2019-11-02T13:13:36.295" v="346"/>
          <ac:spMkLst>
            <pc:docMk/>
            <pc:sldMk cId="420806707" sldId="10681"/>
            <ac:spMk id="7" creationId="{7CCFA59F-12ED-412B-ACB6-2D5987A2F286}"/>
          </ac:spMkLst>
        </pc:spChg>
        <pc:grpChg chg="add mod">
          <ac:chgData name="Eugene Chuvyrov" userId="S::yevgec@microsoft.com::fc5d87f5-efde-437a-b790-9a26d650534b" providerId="AD" clId="Web-{6A9D1EDC-0FAA-A3B8-FA8B-2251D6298EE4}" dt="2019-11-02T13:13:45.952" v="348" actId="1076"/>
          <ac:grpSpMkLst>
            <pc:docMk/>
            <pc:sldMk cId="420806707" sldId="10681"/>
            <ac:grpSpMk id="5" creationId="{FDF00BF4-0171-4241-B3E1-DF9ED9565693}"/>
          </ac:grpSpMkLst>
        </pc:grpChg>
        <pc:picChg chg="add mod">
          <ac:chgData name="Eugene Chuvyrov" userId="S::yevgec@microsoft.com::fc5d87f5-efde-437a-b790-9a26d650534b" providerId="AD" clId="Web-{6A9D1EDC-0FAA-A3B8-FA8B-2251D6298EE4}" dt="2019-11-02T13:13:41.811" v="347" actId="1076"/>
          <ac:picMkLst>
            <pc:docMk/>
            <pc:sldMk cId="420806707" sldId="10681"/>
            <ac:picMk id="4" creationId="{B9B07E9A-4A51-4105-BE06-D72B8F592375}"/>
          </ac:picMkLst>
        </pc:picChg>
        <pc:picChg chg="add">
          <ac:chgData name="Eugene Chuvyrov" userId="S::yevgec@microsoft.com::fc5d87f5-efde-437a-b790-9a26d650534b" providerId="AD" clId="Web-{6A9D1EDC-0FAA-A3B8-FA8B-2251D6298EE4}" dt="2019-11-02T13:13:36.295" v="346"/>
          <ac:picMkLst>
            <pc:docMk/>
            <pc:sldMk cId="420806707" sldId="10681"/>
            <ac:picMk id="6" creationId="{0F9D243F-1D77-4F78-BC4C-4DD83A0E46EF}"/>
          </ac:picMkLst>
        </pc:picChg>
      </pc:sldChg>
    </pc:docChg>
  </pc:docChgLst>
  <pc:docChgLst>
    <pc:chgData name="Eugene Chuvyrov" userId="S::yevgec@microsoft.com::fc5d87f5-efde-437a-b790-9a26d650534b" providerId="AD" clId="Web-{55F759A8-C32D-3D99-B66E-9B9AAB19A6F3}"/>
    <pc:docChg chg="addSld delSld modSld sldOrd addMainMaster modSection">
      <pc:chgData name="Eugene Chuvyrov" userId="S::yevgec@microsoft.com::fc5d87f5-efde-437a-b790-9a26d650534b" providerId="AD" clId="Web-{55F759A8-C32D-3D99-B66E-9B9AAB19A6F3}" dt="2019-11-03T13:16:29.959" v="626" actId="20577"/>
      <pc:docMkLst>
        <pc:docMk/>
      </pc:docMkLst>
      <pc:sldChg chg="ord">
        <pc:chgData name="Eugene Chuvyrov" userId="S::yevgec@microsoft.com::fc5d87f5-efde-437a-b790-9a26d650534b" providerId="AD" clId="Web-{55F759A8-C32D-3D99-B66E-9B9AAB19A6F3}" dt="2019-11-03T02:24:28.378" v="522"/>
        <pc:sldMkLst>
          <pc:docMk/>
          <pc:sldMk cId="2363983573" sldId="258"/>
        </pc:sldMkLst>
      </pc:sldChg>
      <pc:sldChg chg="modSp">
        <pc:chgData name="Eugene Chuvyrov" userId="S::yevgec@microsoft.com::fc5d87f5-efde-437a-b790-9a26d650534b" providerId="AD" clId="Web-{55F759A8-C32D-3D99-B66E-9B9AAB19A6F3}" dt="2019-11-03T02:05:48.880" v="9" actId="20577"/>
        <pc:sldMkLst>
          <pc:docMk/>
          <pc:sldMk cId="2567316111" sldId="1900"/>
        </pc:sldMkLst>
        <pc:graphicFrameChg chg="modGraphic">
          <ac:chgData name="Eugene Chuvyrov" userId="S::yevgec@microsoft.com::fc5d87f5-efde-437a-b790-9a26d650534b" providerId="AD" clId="Web-{55F759A8-C32D-3D99-B66E-9B9AAB19A6F3}" dt="2019-11-03T02:05:48.880" v="9" actId="20577"/>
          <ac:graphicFrameMkLst>
            <pc:docMk/>
            <pc:sldMk cId="2567316111" sldId="1900"/>
            <ac:graphicFrameMk id="5" creationId="{E6246CB7-D679-A140-9191-C538EEB0760D}"/>
          </ac:graphicFrameMkLst>
        </pc:graphicFrameChg>
      </pc:sldChg>
      <pc:sldChg chg="modSp">
        <pc:chgData name="Eugene Chuvyrov" userId="S::yevgec@microsoft.com::fc5d87f5-efde-437a-b790-9a26d650534b" providerId="AD" clId="Web-{55F759A8-C32D-3D99-B66E-9B9AAB19A6F3}" dt="2019-11-03T13:15:57.739" v="604" actId="20577"/>
        <pc:sldMkLst>
          <pc:docMk/>
          <pc:sldMk cId="1465394909" sldId="2042"/>
        </pc:sldMkLst>
        <pc:spChg chg="mod">
          <ac:chgData name="Eugene Chuvyrov" userId="S::yevgec@microsoft.com::fc5d87f5-efde-437a-b790-9a26d650534b" providerId="AD" clId="Web-{55F759A8-C32D-3D99-B66E-9B9AAB19A6F3}" dt="2019-11-03T13:15:57.739" v="604" actId="20577"/>
          <ac:spMkLst>
            <pc:docMk/>
            <pc:sldMk cId="1465394909" sldId="2042"/>
            <ac:spMk id="5" creationId="{F05EDB1A-9873-AD43-8F99-30785260358A}"/>
          </ac:spMkLst>
        </pc:spChg>
      </pc:sldChg>
      <pc:sldChg chg="modSp">
        <pc:chgData name="Eugene Chuvyrov" userId="S::yevgec@microsoft.com::fc5d87f5-efde-437a-b790-9a26d650534b" providerId="AD" clId="Web-{55F759A8-C32D-3D99-B66E-9B9AAB19A6F3}" dt="2019-11-03T13:16:28.552" v="624" actId="20577"/>
        <pc:sldMkLst>
          <pc:docMk/>
          <pc:sldMk cId="1973287995" sldId="2055"/>
        </pc:sldMkLst>
        <pc:spChg chg="mod">
          <ac:chgData name="Eugene Chuvyrov" userId="S::yevgec@microsoft.com::fc5d87f5-efde-437a-b790-9a26d650534b" providerId="AD" clId="Web-{55F759A8-C32D-3D99-B66E-9B9AAB19A6F3}" dt="2019-11-03T13:16:28.552" v="624" actId="20577"/>
          <ac:spMkLst>
            <pc:docMk/>
            <pc:sldMk cId="1973287995" sldId="2055"/>
            <ac:spMk id="4" creationId="{1033D48E-53BE-5340-94D3-13010C08191D}"/>
          </ac:spMkLst>
        </pc:spChg>
      </pc:sldChg>
      <pc:sldChg chg="modSp">
        <pc:chgData name="Eugene Chuvyrov" userId="S::yevgec@microsoft.com::fc5d87f5-efde-437a-b790-9a26d650534b" providerId="AD" clId="Web-{55F759A8-C32D-3D99-B66E-9B9AAB19A6F3}" dt="2019-11-03T02:25:10.721" v="539" actId="20577"/>
        <pc:sldMkLst>
          <pc:docMk/>
          <pc:sldMk cId="2703617921" sldId="10667"/>
        </pc:sldMkLst>
        <pc:spChg chg="mod">
          <ac:chgData name="Eugene Chuvyrov" userId="S::yevgec@microsoft.com::fc5d87f5-efde-437a-b790-9a26d650534b" providerId="AD" clId="Web-{55F759A8-C32D-3D99-B66E-9B9AAB19A6F3}" dt="2019-11-03T02:25:10.721" v="539" actId="20577"/>
          <ac:spMkLst>
            <pc:docMk/>
            <pc:sldMk cId="2703617921" sldId="10667"/>
            <ac:spMk id="3" creationId="{4B0895D3-FE91-3A4F-A9A8-ECD6EBFFF5DC}"/>
          </ac:spMkLst>
        </pc:spChg>
      </pc:sldChg>
      <pc:sldChg chg="addSp delSp modSp">
        <pc:chgData name="Eugene Chuvyrov" userId="S::yevgec@microsoft.com::fc5d87f5-efde-437a-b790-9a26d650534b" providerId="AD" clId="Web-{55F759A8-C32D-3D99-B66E-9B9AAB19A6F3}" dt="2019-11-03T02:19:18.116" v="390" actId="20577"/>
        <pc:sldMkLst>
          <pc:docMk/>
          <pc:sldMk cId="420806707" sldId="10681"/>
        </pc:sldMkLst>
        <pc:spChg chg="del">
          <ac:chgData name="Eugene Chuvyrov" userId="S::yevgec@microsoft.com::fc5d87f5-efde-437a-b790-9a26d650534b" providerId="AD" clId="Web-{55F759A8-C32D-3D99-B66E-9B9AAB19A6F3}" dt="2019-11-03T02:15:57.367" v="255"/>
          <ac:spMkLst>
            <pc:docMk/>
            <pc:sldMk cId="420806707" sldId="10681"/>
            <ac:spMk id="3" creationId="{4B0895D3-FE91-3A4F-A9A8-ECD6EBFFF5DC}"/>
          </ac:spMkLst>
        </pc:spChg>
        <pc:spChg chg="add del mod">
          <ac:chgData name="Eugene Chuvyrov" userId="S::yevgec@microsoft.com::fc5d87f5-efde-437a-b790-9a26d650534b" providerId="AD" clId="Web-{55F759A8-C32D-3D99-B66E-9B9AAB19A6F3}" dt="2019-11-03T02:19:18.116" v="390" actId="20577"/>
          <ac:spMkLst>
            <pc:docMk/>
            <pc:sldMk cId="420806707" sldId="10681"/>
            <ac:spMk id="9" creationId="{F0C35A19-98BB-4F56-ABAA-8012041DB114}"/>
          </ac:spMkLst>
        </pc:spChg>
        <pc:spChg chg="add">
          <ac:chgData name="Eugene Chuvyrov" userId="S::yevgec@microsoft.com::fc5d87f5-efde-437a-b790-9a26d650534b" providerId="AD" clId="Web-{55F759A8-C32D-3D99-B66E-9B9AAB19A6F3}" dt="2019-11-03T02:16:54.242" v="292"/>
          <ac:spMkLst>
            <pc:docMk/>
            <pc:sldMk cId="420806707" sldId="10681"/>
            <ac:spMk id="14" creationId="{A104FE12-E835-4721-BCA4-11C9E86ADE9C}"/>
          </ac:spMkLst>
        </pc:spChg>
        <pc:spChg chg="add">
          <ac:chgData name="Eugene Chuvyrov" userId="S::yevgec@microsoft.com::fc5d87f5-efde-437a-b790-9a26d650534b" providerId="AD" clId="Web-{55F759A8-C32D-3D99-B66E-9B9AAB19A6F3}" dt="2019-11-03T02:17:25.695" v="297"/>
          <ac:spMkLst>
            <pc:docMk/>
            <pc:sldMk cId="420806707" sldId="10681"/>
            <ac:spMk id="17" creationId="{A7BB5C43-20DD-400E-A1A5-D492BB72529F}"/>
          </ac:spMkLst>
        </pc:spChg>
        <pc:grpChg chg="add del mod">
          <ac:chgData name="Eugene Chuvyrov" userId="S::yevgec@microsoft.com::fc5d87f5-efde-437a-b790-9a26d650534b" providerId="AD" clId="Web-{55F759A8-C32D-3D99-B66E-9B9AAB19A6F3}" dt="2019-11-03T02:18:27.257" v="341"/>
          <ac:grpSpMkLst>
            <pc:docMk/>
            <pc:sldMk cId="420806707" sldId="10681"/>
            <ac:grpSpMk id="5" creationId="{FDF00BF4-0171-4241-B3E1-DF9ED9565693}"/>
          </ac:grpSpMkLst>
        </pc:grpChg>
        <pc:grpChg chg="add del">
          <ac:chgData name="Eugene Chuvyrov" userId="S::yevgec@microsoft.com::fc5d87f5-efde-437a-b790-9a26d650534b" providerId="AD" clId="Web-{55F759A8-C32D-3D99-B66E-9B9AAB19A6F3}" dt="2019-11-03T02:18:25.663" v="340"/>
          <ac:grpSpMkLst>
            <pc:docMk/>
            <pc:sldMk cId="420806707" sldId="10681"/>
            <ac:grpSpMk id="12" creationId="{DA353C54-6004-4E69-B618-A185C85468C4}"/>
          </ac:grpSpMkLst>
        </pc:grpChg>
        <pc:grpChg chg="add mod">
          <ac:chgData name="Eugene Chuvyrov" userId="S::yevgec@microsoft.com::fc5d87f5-efde-437a-b790-9a26d650534b" providerId="AD" clId="Web-{55F759A8-C32D-3D99-B66E-9B9AAB19A6F3}" dt="2019-11-03T02:19:04.663" v="347" actId="14100"/>
          <ac:grpSpMkLst>
            <pc:docMk/>
            <pc:sldMk cId="420806707" sldId="10681"/>
            <ac:grpSpMk id="15" creationId="{80B36B3C-2990-4DEF-8031-0CA5E27F838E}"/>
          </ac:grpSpMkLst>
        </pc:grpChg>
        <pc:graphicFrameChg chg="add del mod modGraphic">
          <ac:chgData name="Eugene Chuvyrov" userId="S::yevgec@microsoft.com::fc5d87f5-efde-437a-b790-9a26d650534b" providerId="AD" clId="Web-{55F759A8-C32D-3D99-B66E-9B9AAB19A6F3}" dt="2019-11-03T02:18:02.585" v="338"/>
          <ac:graphicFrameMkLst>
            <pc:docMk/>
            <pc:sldMk cId="420806707" sldId="10681"/>
            <ac:graphicFrameMk id="10" creationId="{5F3BA197-7EC0-4892-AB37-BD8163CCD4D2}"/>
          </ac:graphicFrameMkLst>
        </pc:graphicFrameChg>
        <pc:picChg chg="del mod">
          <ac:chgData name="Eugene Chuvyrov" userId="S::yevgec@microsoft.com::fc5d87f5-efde-437a-b790-9a26d650534b" providerId="AD" clId="Web-{55F759A8-C32D-3D99-B66E-9B9AAB19A6F3}" dt="2019-11-03T02:15:48.148" v="254"/>
          <ac:picMkLst>
            <pc:docMk/>
            <pc:sldMk cId="420806707" sldId="10681"/>
            <ac:picMk id="4" creationId="{B9B07E9A-4A51-4105-BE06-D72B8F592375}"/>
          </ac:picMkLst>
        </pc:picChg>
        <pc:picChg chg="add">
          <ac:chgData name="Eugene Chuvyrov" userId="S::yevgec@microsoft.com::fc5d87f5-efde-437a-b790-9a26d650534b" providerId="AD" clId="Web-{55F759A8-C32D-3D99-B66E-9B9AAB19A6F3}" dt="2019-11-03T02:16:54.242" v="292"/>
          <ac:picMkLst>
            <pc:docMk/>
            <pc:sldMk cId="420806707" sldId="10681"/>
            <ac:picMk id="13" creationId="{5A6B5122-C1A3-4E91-A8B8-A850BB68F6D6}"/>
          </ac:picMkLst>
        </pc:picChg>
        <pc:picChg chg="add">
          <ac:chgData name="Eugene Chuvyrov" userId="S::yevgec@microsoft.com::fc5d87f5-efde-437a-b790-9a26d650534b" providerId="AD" clId="Web-{55F759A8-C32D-3D99-B66E-9B9AAB19A6F3}" dt="2019-11-03T02:17:25.695" v="297"/>
          <ac:picMkLst>
            <pc:docMk/>
            <pc:sldMk cId="420806707" sldId="10681"/>
            <ac:picMk id="16" creationId="{61F07813-C2D5-42A1-B9E0-2A7D598F4475}"/>
          </ac:picMkLst>
        </pc:picChg>
        <pc:picChg chg="add mod">
          <ac:chgData name="Eugene Chuvyrov" userId="S::yevgec@microsoft.com::fc5d87f5-efde-437a-b790-9a26d650534b" providerId="AD" clId="Web-{55F759A8-C32D-3D99-B66E-9B9AAB19A6F3}" dt="2019-11-03T02:18:54.835" v="345" actId="1076"/>
          <ac:picMkLst>
            <pc:docMk/>
            <pc:sldMk cId="420806707" sldId="10681"/>
            <ac:picMk id="18" creationId="{7A7278FC-D706-4B31-8541-6C096A4F1962}"/>
          </ac:picMkLst>
        </pc:picChg>
      </pc:sldChg>
      <pc:sldChg chg="delSp modSp add replId modNotes">
        <pc:chgData name="Eugene Chuvyrov" userId="S::yevgec@microsoft.com::fc5d87f5-efde-437a-b790-9a26d650534b" providerId="AD" clId="Web-{55F759A8-C32D-3D99-B66E-9B9AAB19A6F3}" dt="2019-11-03T02:20:03.100" v="468" actId="20577"/>
        <pc:sldMkLst>
          <pc:docMk/>
          <pc:sldMk cId="2602517701" sldId="10684"/>
        </pc:sldMkLst>
        <pc:spChg chg="mod">
          <ac:chgData name="Eugene Chuvyrov" userId="S::yevgec@microsoft.com::fc5d87f5-efde-437a-b790-9a26d650534b" providerId="AD" clId="Web-{55F759A8-C32D-3D99-B66E-9B9AAB19A6F3}" dt="2019-11-03T02:20:03.100" v="468" actId="20577"/>
          <ac:spMkLst>
            <pc:docMk/>
            <pc:sldMk cId="2602517701" sldId="10684"/>
            <ac:spMk id="2" creationId="{D26C31D2-0A13-EA48-8E8F-21532F52620F}"/>
          </ac:spMkLst>
        </pc:spChg>
        <pc:grpChg chg="del">
          <ac:chgData name="Eugene Chuvyrov" userId="S::yevgec@microsoft.com::fc5d87f5-efde-437a-b790-9a26d650534b" providerId="AD" clId="Web-{55F759A8-C32D-3D99-B66E-9B9AAB19A6F3}" dt="2019-11-03T02:06:43.349" v="14"/>
          <ac:grpSpMkLst>
            <pc:docMk/>
            <pc:sldMk cId="2602517701" sldId="10684"/>
            <ac:grpSpMk id="6" creationId="{B62855D3-FD6F-FC48-A14F-40BA8C237F09}"/>
          </ac:grpSpMkLst>
        </pc:grpChg>
        <pc:graphicFrameChg chg="modGraphic">
          <ac:chgData name="Eugene Chuvyrov" userId="S::yevgec@microsoft.com::fc5d87f5-efde-437a-b790-9a26d650534b" providerId="AD" clId="Web-{55F759A8-C32D-3D99-B66E-9B9AAB19A6F3}" dt="2019-11-03T02:14:54.633" v="253" actId="20577"/>
          <ac:graphicFrameMkLst>
            <pc:docMk/>
            <pc:sldMk cId="2602517701" sldId="10684"/>
            <ac:graphicFrameMk id="5" creationId="{E6246CB7-D679-A140-9191-C538EEB0760D}"/>
          </ac:graphicFrameMkLst>
        </pc:graphicFrameChg>
      </pc:sldChg>
      <pc:sldChg chg="addSp delSp modSp add del addAnim delAnim">
        <pc:chgData name="Eugene Chuvyrov" userId="S::yevgec@microsoft.com::fc5d87f5-efde-437a-b790-9a26d650534b" providerId="AD" clId="Web-{55F759A8-C32D-3D99-B66E-9B9AAB19A6F3}" dt="2019-11-03T02:23:57.519" v="518"/>
        <pc:sldMkLst>
          <pc:docMk/>
          <pc:sldMk cId="712836295" sldId="10690"/>
        </pc:sldMkLst>
        <pc:grpChg chg="add del mod ord">
          <ac:chgData name="Eugene Chuvyrov" userId="S::yevgec@microsoft.com::fc5d87f5-efde-437a-b790-9a26d650534b" providerId="AD" clId="Web-{55F759A8-C32D-3D99-B66E-9B9AAB19A6F3}" dt="2019-11-03T02:21:58.364" v="480"/>
          <ac:grpSpMkLst>
            <pc:docMk/>
            <pc:sldMk cId="712836295" sldId="10690"/>
            <ac:grpSpMk id="2" creationId="{4C32EB13-E136-4055-B094-B674A40C3F06}"/>
          </ac:grpSpMkLst>
        </pc:grpChg>
        <pc:picChg chg="add mod">
          <ac:chgData name="Eugene Chuvyrov" userId="S::yevgec@microsoft.com::fc5d87f5-efde-437a-b790-9a26d650534b" providerId="AD" clId="Web-{55F759A8-C32D-3D99-B66E-9B9AAB19A6F3}" dt="2019-11-03T02:21:28.427" v="474" actId="1076"/>
          <ac:picMkLst>
            <pc:docMk/>
            <pc:sldMk cId="712836295" sldId="10690"/>
            <ac:picMk id="3" creationId="{B1ECD5A8-1CFE-4AC5-8C5B-DC719BD594E7}"/>
          </ac:picMkLst>
        </pc:picChg>
      </pc:sldChg>
      <pc:sldChg chg="add ord modNotes">
        <pc:chgData name="Eugene Chuvyrov" userId="S::yevgec@microsoft.com::fc5d87f5-efde-437a-b790-9a26d650534b" providerId="AD" clId="Web-{55F759A8-C32D-3D99-B66E-9B9AAB19A6F3}" dt="2019-11-03T02:24:12.050" v="519"/>
        <pc:sldMkLst>
          <pc:docMk/>
          <pc:sldMk cId="816313382" sldId="10691"/>
        </pc:sldMkLst>
      </pc:sldChg>
      <pc:sldChg chg="addSp delSp modSp add replId addAnim">
        <pc:chgData name="Eugene Chuvyrov" userId="S::yevgec@microsoft.com::fc5d87f5-efde-437a-b790-9a26d650534b" providerId="AD" clId="Web-{55F759A8-C32D-3D99-B66E-9B9AAB19A6F3}" dt="2019-11-03T02:23:53.785" v="515" actId="20577"/>
        <pc:sldMkLst>
          <pc:docMk/>
          <pc:sldMk cId="2839885726" sldId="10692"/>
        </pc:sldMkLst>
        <pc:spChg chg="mod">
          <ac:chgData name="Eugene Chuvyrov" userId="S::yevgec@microsoft.com::fc5d87f5-efde-437a-b790-9a26d650534b" providerId="AD" clId="Web-{55F759A8-C32D-3D99-B66E-9B9AAB19A6F3}" dt="2019-11-03T02:23:53.785" v="515" actId="20577"/>
          <ac:spMkLst>
            <pc:docMk/>
            <pc:sldMk cId="2839885726" sldId="10692"/>
            <ac:spMk id="2" creationId="{D26C31D2-0A13-EA48-8E8F-21532F52620F}"/>
          </ac:spMkLst>
        </pc:spChg>
        <pc:grpChg chg="add">
          <ac:chgData name="Eugene Chuvyrov" userId="S::yevgec@microsoft.com::fc5d87f5-efde-437a-b790-9a26d650534b" providerId="AD" clId="Web-{55F759A8-C32D-3D99-B66E-9B9AAB19A6F3}" dt="2019-11-03T02:23:34.066" v="498"/>
          <ac:grpSpMkLst>
            <pc:docMk/>
            <pc:sldMk cId="2839885726" sldId="10692"/>
            <ac:grpSpMk id="60" creationId="{AADFECED-6115-444E-8BDB-87848147715E}"/>
          </ac:grpSpMkLst>
        </pc:grpChg>
        <pc:graphicFrameChg chg="del">
          <ac:chgData name="Eugene Chuvyrov" userId="S::yevgec@microsoft.com::fc5d87f5-efde-437a-b790-9a26d650534b" providerId="AD" clId="Web-{55F759A8-C32D-3D99-B66E-9B9AAB19A6F3}" dt="2019-11-03T02:23:27.160" v="497"/>
          <ac:graphicFrameMkLst>
            <pc:docMk/>
            <pc:sldMk cId="2839885726" sldId="10692"/>
            <ac:graphicFrameMk id="5" creationId="{E6246CB7-D679-A140-9191-C538EEB0760D}"/>
          </ac:graphicFrameMkLst>
        </pc:graphicFrameChg>
        <pc:picChg chg="add">
          <ac:chgData name="Eugene Chuvyrov" userId="S::yevgec@microsoft.com::fc5d87f5-efde-437a-b790-9a26d650534b" providerId="AD" clId="Web-{55F759A8-C32D-3D99-B66E-9B9AAB19A6F3}" dt="2019-11-03T02:23:34.082" v="499"/>
          <ac:picMkLst>
            <pc:docMk/>
            <pc:sldMk cId="2839885726" sldId="10692"/>
            <ac:picMk id="62" creationId="{50A8D627-C624-4EC1-BD82-FE08FD520CD4}"/>
          </ac:picMkLst>
        </pc:picChg>
        <pc:picChg chg="add">
          <ac:chgData name="Eugene Chuvyrov" userId="S::yevgec@microsoft.com::fc5d87f5-efde-437a-b790-9a26d650534b" providerId="AD" clId="Web-{55F759A8-C32D-3D99-B66E-9B9AAB19A6F3}" dt="2019-11-03T02:23:34.097" v="500"/>
          <ac:picMkLst>
            <pc:docMk/>
            <pc:sldMk cId="2839885726" sldId="10692"/>
            <ac:picMk id="64" creationId="{E1DE018E-1E68-415C-B5BA-E5FE0CF42CB9}"/>
          </ac:picMkLst>
        </pc:picChg>
      </pc:sldChg>
      <pc:sldMasterChg chg="add addSldLayout">
        <pc:chgData name="Eugene Chuvyrov" userId="S::yevgec@microsoft.com::fc5d87f5-efde-437a-b790-9a26d650534b" providerId="AD" clId="Web-{55F759A8-C32D-3D99-B66E-9B9AAB19A6F3}" dt="2019-11-03T02:20:38.881" v="471"/>
        <pc:sldMasterMkLst>
          <pc:docMk/>
          <pc:sldMasterMk cId="2610365874" sldId="2147483648"/>
        </pc:sldMasterMkLst>
        <pc:sldLayoutChg chg="add">
          <pc:chgData name="Eugene Chuvyrov" userId="S::yevgec@microsoft.com::fc5d87f5-efde-437a-b790-9a26d650534b" providerId="AD" clId="Web-{55F759A8-C32D-3D99-B66E-9B9AAB19A6F3}" dt="2019-11-03T02:20:38.881" v="471"/>
          <pc:sldLayoutMkLst>
            <pc:docMk/>
            <pc:sldMasterMk cId="2610365874" sldId="2147483648"/>
            <pc:sldLayoutMk cId="4279416150" sldId="2147483649"/>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3991016914" sldId="2147483650"/>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2470772230" sldId="2147483651"/>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3870256658" sldId="2147483652"/>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4118162876" sldId="2147483653"/>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1529488474" sldId="2147483654"/>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3455439966" sldId="2147483655"/>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1196761523" sldId="2147483656"/>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1559604241" sldId="2147483657"/>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2239847420" sldId="2147483658"/>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2434503236" sldId="2147483659"/>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137082335" sldId="2147483661"/>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2450587454" sldId="2147483662"/>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2362548997" sldId="2147483663"/>
          </pc:sldLayoutMkLst>
        </pc:sldLayoutChg>
        <pc:sldLayoutChg chg="add">
          <pc:chgData name="Eugene Chuvyrov" userId="S::yevgec@microsoft.com::fc5d87f5-efde-437a-b790-9a26d650534b" providerId="AD" clId="Web-{55F759A8-C32D-3D99-B66E-9B9AAB19A6F3}" dt="2019-11-03T02:20:38.881" v="471"/>
          <pc:sldLayoutMkLst>
            <pc:docMk/>
            <pc:sldMasterMk cId="2610365874" sldId="2147483648"/>
            <pc:sldLayoutMk cId="3776360692" sldId="2147483665"/>
          </pc:sldLayoutMkLst>
        </pc:sldLayoutChg>
      </pc:sldMasterChg>
    </pc:docChg>
  </pc:docChgLst>
  <pc:docChgLst>
    <pc:chgData name="Pui Chee Chan" userId="S::puichan@microsoft.com::44cbe3c5-06c1-497a-b229-e0f2f21eb8fa" providerId="AD" clId="Web-{1830CBA5-51F7-F749-905F-92705F0F9C56}"/>
    <pc:docChg chg="modSld">
      <pc:chgData name="Pui Chee Chan" userId="S::puichan@microsoft.com::44cbe3c5-06c1-497a-b229-e0f2f21eb8fa" providerId="AD" clId="Web-{1830CBA5-51F7-F749-905F-92705F0F9C56}" dt="2019-11-03T02:13:26.878" v="4"/>
      <pc:docMkLst>
        <pc:docMk/>
      </pc:docMkLst>
      <pc:sldChg chg="delSp modSp modNotes">
        <pc:chgData name="Pui Chee Chan" userId="S::puichan@microsoft.com::44cbe3c5-06c1-497a-b229-e0f2f21eb8fa" providerId="AD" clId="Web-{1830CBA5-51F7-F749-905F-92705F0F9C56}" dt="2019-11-03T02:13:26.878" v="4"/>
        <pc:sldMkLst>
          <pc:docMk/>
          <pc:sldMk cId="2206117523" sldId="1847"/>
        </pc:sldMkLst>
        <pc:spChg chg="del mod">
          <ac:chgData name="Pui Chee Chan" userId="S::puichan@microsoft.com::44cbe3c5-06c1-497a-b229-e0f2f21eb8fa" providerId="AD" clId="Web-{1830CBA5-51F7-F749-905F-92705F0F9C56}" dt="2019-11-03T02:12:17.628" v="1"/>
          <ac:spMkLst>
            <pc:docMk/>
            <pc:sldMk cId="2206117523" sldId="1847"/>
            <ac:spMk id="4" creationId="{1BE9E6FB-1E15-408E-8035-B97C3025378D}"/>
          </ac:spMkLst>
        </pc:spChg>
      </pc:sldChg>
    </pc:docChg>
  </pc:docChgLst>
  <pc:docChgLst>
    <pc:chgData name="Alfred Sin" userId="S::alsin@microsoft.com::ff7f8b04-bb50-474a-b1aa-e55a5b114010" providerId="AD" clId="Web-{33F9F1DF-0D60-168D-D7CA-B6BE2DAE9D88}"/>
    <pc:docChg chg="modSld">
      <pc:chgData name="Alfred Sin" userId="S::alsin@microsoft.com::ff7f8b04-bb50-474a-b1aa-e55a5b114010" providerId="AD" clId="Web-{33F9F1DF-0D60-168D-D7CA-B6BE2DAE9D88}" dt="2019-11-03T00:11:38.737" v="3" actId="20577"/>
      <pc:docMkLst>
        <pc:docMk/>
      </pc:docMkLst>
      <pc:sldChg chg="modSp">
        <pc:chgData name="Alfred Sin" userId="S::alsin@microsoft.com::ff7f8b04-bb50-474a-b1aa-e55a5b114010" providerId="AD" clId="Web-{33F9F1DF-0D60-168D-D7CA-B6BE2DAE9D88}" dt="2019-11-03T00:11:28.081" v="0" actId="1076"/>
        <pc:sldMkLst>
          <pc:docMk/>
          <pc:sldMk cId="2649249359" sldId="2066"/>
        </pc:sldMkLst>
        <pc:spChg chg="mod">
          <ac:chgData name="Alfred Sin" userId="S::alsin@microsoft.com::ff7f8b04-bb50-474a-b1aa-e55a5b114010" providerId="AD" clId="Web-{33F9F1DF-0D60-168D-D7CA-B6BE2DAE9D88}" dt="2019-11-03T00:11:28.081" v="0" actId="1076"/>
          <ac:spMkLst>
            <pc:docMk/>
            <pc:sldMk cId="2649249359" sldId="2066"/>
            <ac:spMk id="4" creationId="{C665730D-1BE9-CF49-9B68-2C741341A280}"/>
          </ac:spMkLst>
        </pc:spChg>
      </pc:sldChg>
      <pc:sldChg chg="modSp">
        <pc:chgData name="Alfred Sin" userId="S::alsin@microsoft.com::ff7f8b04-bb50-474a-b1aa-e55a5b114010" providerId="AD" clId="Web-{33F9F1DF-0D60-168D-D7CA-B6BE2DAE9D88}" dt="2019-11-03T00:11:36.956" v="1" actId="20577"/>
        <pc:sldMkLst>
          <pc:docMk/>
          <pc:sldMk cId="4074294240" sldId="2068"/>
        </pc:sldMkLst>
        <pc:spChg chg="mod">
          <ac:chgData name="Alfred Sin" userId="S::alsin@microsoft.com::ff7f8b04-bb50-474a-b1aa-e55a5b114010" providerId="AD" clId="Web-{33F9F1DF-0D60-168D-D7CA-B6BE2DAE9D88}" dt="2019-11-03T00:11:36.956" v="1" actId="20577"/>
          <ac:spMkLst>
            <pc:docMk/>
            <pc:sldMk cId="4074294240" sldId="2068"/>
            <ac:spMk id="4" creationId="{C665730D-1BE9-CF49-9B68-2C741341A280}"/>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hyperlink" Target="https://learn.hashicorp.com/terraform?track=azure" TargetMode="External"/><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hyperlink" Target="https://docs.microsoft.com/azure/terraform" TargetMode="External"/><Relationship Id="rId1" Type="http://schemas.openxmlformats.org/officeDocument/2006/relationships/hyperlink" Target="http://github.com/terraform-providers/terraform-provider-azurerm" TargetMode="Externa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diagrams/_rels/data5.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diagrams/_rels/data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diagrams/_rels/data7.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10" Type="http://schemas.openxmlformats.org/officeDocument/2006/relationships/image" Target="../media/image169.svg"/><Relationship Id="rId4" Type="http://schemas.openxmlformats.org/officeDocument/2006/relationships/image" Target="../media/image163.svg"/><Relationship Id="rId9" Type="http://schemas.openxmlformats.org/officeDocument/2006/relationships/image" Target="../media/image16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hyperlink" Target="https://learn.hashicorp.com/terraform?track=azure" TargetMode="External"/><Relationship Id="rId3" Type="http://schemas.openxmlformats.org/officeDocument/2006/relationships/image" Target="../media/image79.png"/><Relationship Id="rId7" Type="http://schemas.openxmlformats.org/officeDocument/2006/relationships/image" Target="../media/image82.svg"/><Relationship Id="rId12" Type="http://schemas.openxmlformats.org/officeDocument/2006/relationships/hyperlink" Target="https://docs.microsoft.com/azure/terraform" TargetMode="External"/><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hyperlink" Target="http://github.com/terraform-providers/terraform-provider-azurerm" TargetMode="External"/><Relationship Id="rId10" Type="http://schemas.openxmlformats.org/officeDocument/2006/relationships/image" Target="../media/image85.png"/><Relationship Id="rId4" Type="http://schemas.openxmlformats.org/officeDocument/2006/relationships/image" Target="../media/image80.svg"/><Relationship Id="rId9" Type="http://schemas.openxmlformats.org/officeDocument/2006/relationships/image" Target="../media/image8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10" Type="http://schemas.openxmlformats.org/officeDocument/2006/relationships/image" Target="../media/image169.svg"/><Relationship Id="rId4" Type="http://schemas.openxmlformats.org/officeDocument/2006/relationships/image" Target="../media/image163.svg"/><Relationship Id="rId9" Type="http://schemas.openxmlformats.org/officeDocument/2006/relationships/image" Target="../media/image16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A9462-A9E7-3E4E-9E7D-6324C92BABEC}"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US"/>
        </a:p>
      </dgm:t>
    </dgm:pt>
    <dgm:pt modelId="{8630A19A-E554-3C40-A1B1-1FB0F457A123}">
      <dgm:prSet/>
      <dgm:spPr/>
      <dgm:t>
        <a:bodyPr/>
        <a:lstStyle/>
        <a:p>
          <a:r>
            <a:rPr lang="en-US" baseline="0">
              <a:latin typeface="Segoe UI Semibold"/>
            </a:rPr>
            <a:t>People</a:t>
          </a:r>
          <a:endParaRPr lang="en-US"/>
        </a:p>
      </dgm:t>
    </dgm:pt>
    <dgm:pt modelId="{C85D48FE-7351-1547-8AF4-A965A190E43A}" type="parTrans" cxnId="{6E706F24-76F8-7947-9F47-8C970AC54433}">
      <dgm:prSet/>
      <dgm:spPr/>
      <dgm:t>
        <a:bodyPr/>
        <a:lstStyle/>
        <a:p>
          <a:endParaRPr lang="en-US"/>
        </a:p>
      </dgm:t>
    </dgm:pt>
    <dgm:pt modelId="{796AAD28-D78E-CF41-9F13-E5954148F53C}" type="sibTrans" cxnId="{6E706F24-76F8-7947-9F47-8C970AC54433}">
      <dgm:prSet/>
      <dgm:spPr/>
      <dgm:t>
        <a:bodyPr/>
        <a:lstStyle/>
        <a:p>
          <a:endParaRPr lang="en-US"/>
        </a:p>
      </dgm:t>
    </dgm:pt>
    <dgm:pt modelId="{927022D6-0B0F-ED48-BAD5-F86C5A374694}">
      <dgm:prSet phldr="0"/>
      <dgm:spPr/>
      <dgm:t>
        <a:bodyPr/>
        <a:lstStyle/>
        <a:p>
          <a:r>
            <a:rPr lang="en-US">
              <a:latin typeface="Segoe UI Semibold"/>
            </a:rPr>
            <a:t>Process</a:t>
          </a:r>
          <a:endParaRPr lang="en-US"/>
        </a:p>
      </dgm:t>
    </dgm:pt>
    <dgm:pt modelId="{89C09A4A-99F9-EF4F-9B4B-FBA241867B94}" type="parTrans" cxnId="{64A2B409-FB19-1A44-AC5B-991CBD64FE11}">
      <dgm:prSet/>
      <dgm:spPr/>
      <dgm:t>
        <a:bodyPr/>
        <a:lstStyle/>
        <a:p>
          <a:endParaRPr lang="en-US"/>
        </a:p>
      </dgm:t>
    </dgm:pt>
    <dgm:pt modelId="{B68B9DFE-1BE8-414A-A769-ACE16F170D1E}" type="sibTrans" cxnId="{64A2B409-FB19-1A44-AC5B-991CBD64FE11}">
      <dgm:prSet/>
      <dgm:spPr/>
      <dgm:t>
        <a:bodyPr/>
        <a:lstStyle/>
        <a:p>
          <a:endParaRPr lang="en-US"/>
        </a:p>
      </dgm:t>
    </dgm:pt>
    <dgm:pt modelId="{F04262C5-1034-AC46-918B-FB670A9F4B87}">
      <dgm:prSet phldr="0"/>
      <dgm:spPr/>
      <dgm:t>
        <a:bodyPr/>
        <a:lstStyle/>
        <a:p>
          <a:pPr rtl="0"/>
          <a:r>
            <a:rPr lang="en-US">
              <a:latin typeface="Segoe UI Semibold"/>
            </a:rPr>
            <a:t>Business Value</a:t>
          </a:r>
          <a:endParaRPr lang="en-US"/>
        </a:p>
      </dgm:t>
    </dgm:pt>
    <dgm:pt modelId="{5D426376-FEB5-7B48-ADFA-5A1DA2D68651}" type="parTrans" cxnId="{9B7E16F9-9082-6C41-9DC5-B679A956E204}">
      <dgm:prSet/>
      <dgm:spPr/>
      <dgm:t>
        <a:bodyPr/>
        <a:lstStyle/>
        <a:p>
          <a:endParaRPr lang="en-US"/>
        </a:p>
      </dgm:t>
    </dgm:pt>
    <dgm:pt modelId="{6DCE61D1-1CA1-E54B-9E32-3DB72F390F60}" type="sibTrans" cxnId="{9B7E16F9-9082-6C41-9DC5-B679A956E204}">
      <dgm:prSet/>
      <dgm:spPr/>
      <dgm:t>
        <a:bodyPr/>
        <a:lstStyle/>
        <a:p>
          <a:endParaRPr lang="en-US"/>
        </a:p>
      </dgm:t>
    </dgm:pt>
    <dgm:pt modelId="{AD939879-28EB-0349-983D-4E5B4A8DE208}">
      <dgm:prSet/>
      <dgm:spPr/>
      <dgm:t>
        <a:bodyPr/>
        <a:lstStyle/>
        <a:p>
          <a:r>
            <a:rPr lang="en-US">
              <a:latin typeface="Segoe UI Semibold"/>
            </a:rPr>
            <a:t>...</a:t>
          </a:r>
          <a:endParaRPr lang="en-US"/>
        </a:p>
      </dgm:t>
    </dgm:pt>
    <dgm:pt modelId="{7C23B44C-6C7F-6F41-83DE-52B44F4D03D6}" type="parTrans" cxnId="{6164C18C-8F34-E342-81C4-A86C7FFDEFCD}">
      <dgm:prSet/>
      <dgm:spPr/>
      <dgm:t>
        <a:bodyPr/>
        <a:lstStyle/>
        <a:p>
          <a:endParaRPr lang="en-US"/>
        </a:p>
      </dgm:t>
    </dgm:pt>
    <dgm:pt modelId="{C77D1726-16E2-454E-A58B-AC97F54498E5}" type="sibTrans" cxnId="{6164C18C-8F34-E342-81C4-A86C7FFDEFCD}">
      <dgm:prSet/>
      <dgm:spPr/>
      <dgm:t>
        <a:bodyPr/>
        <a:lstStyle/>
        <a:p>
          <a:endParaRPr lang="en-US"/>
        </a:p>
      </dgm:t>
    </dgm:pt>
    <dgm:pt modelId="{E803AACF-2072-6349-A369-F6849DB84286}">
      <dgm:prSet/>
      <dgm:spPr/>
      <dgm:t>
        <a:bodyPr/>
        <a:lstStyle/>
        <a:p>
          <a:pPr rtl="0"/>
          <a:r>
            <a:rPr lang="en-US" baseline="0">
              <a:latin typeface="Segoe UI Semibold"/>
            </a:rPr>
            <a:t>200 level</a:t>
          </a:r>
          <a:r>
            <a:rPr lang="en-US">
              <a:latin typeface="Segoe UI Semibold"/>
            </a:rPr>
            <a:t> Practices</a:t>
          </a:r>
          <a:endParaRPr lang="en-US"/>
        </a:p>
      </dgm:t>
    </dgm:pt>
    <dgm:pt modelId="{23772AFC-C02B-EE48-A329-D18F53ED56AD}" type="parTrans" cxnId="{49431179-FE3B-7B41-831B-CA0B74000625}">
      <dgm:prSet/>
      <dgm:spPr/>
      <dgm:t>
        <a:bodyPr/>
        <a:lstStyle/>
        <a:p>
          <a:endParaRPr lang="en-US"/>
        </a:p>
      </dgm:t>
    </dgm:pt>
    <dgm:pt modelId="{6A80BDB6-A6DF-5E42-9F30-514CC723B8A1}" type="sibTrans" cxnId="{49431179-FE3B-7B41-831B-CA0B74000625}">
      <dgm:prSet/>
      <dgm:spPr/>
      <dgm:t>
        <a:bodyPr/>
        <a:lstStyle/>
        <a:p>
          <a:endParaRPr lang="en-US"/>
        </a:p>
      </dgm:t>
    </dgm:pt>
    <dgm:pt modelId="{2A89DCDB-E99D-4140-9E74-FE75B7102F3E}">
      <dgm:prSet/>
      <dgm:spPr/>
      <dgm:t>
        <a:bodyPr/>
        <a:lstStyle/>
        <a:p>
          <a:pPr rtl="0"/>
          <a:r>
            <a:rPr lang="en-US" baseline="0">
              <a:latin typeface="Segoe UI Semibold"/>
            </a:rPr>
            <a:t>Infrastructure as Code</a:t>
          </a:r>
          <a:endParaRPr lang="en-US"/>
        </a:p>
      </dgm:t>
    </dgm:pt>
    <dgm:pt modelId="{618E4D5E-32CB-384B-B582-CB171B3A823F}" type="parTrans" cxnId="{E2921B2B-4323-FE45-A360-4BCD496DF8B1}">
      <dgm:prSet/>
      <dgm:spPr/>
      <dgm:t>
        <a:bodyPr/>
        <a:lstStyle/>
        <a:p>
          <a:endParaRPr lang="en-US"/>
        </a:p>
      </dgm:t>
    </dgm:pt>
    <dgm:pt modelId="{112B2CC6-D5AB-144C-8AE6-DB4F75AA5F75}" type="sibTrans" cxnId="{E2921B2B-4323-FE45-A360-4BCD496DF8B1}">
      <dgm:prSet/>
      <dgm:spPr/>
      <dgm:t>
        <a:bodyPr/>
        <a:lstStyle/>
        <a:p>
          <a:endParaRPr lang="en-US"/>
        </a:p>
      </dgm:t>
    </dgm:pt>
    <dgm:pt modelId="{99BF1CBC-8727-E744-9887-C331FE3CD902}">
      <dgm:prSet phldr="0"/>
      <dgm:spPr/>
      <dgm:t>
        <a:bodyPr/>
        <a:lstStyle/>
        <a:p>
          <a:pPr rtl="0"/>
          <a:r>
            <a:rPr lang="en-US">
              <a:latin typeface="Segoe UI Semibold"/>
            </a:rPr>
            <a:t>Continuous Integration</a:t>
          </a:r>
          <a:endParaRPr lang="en-US"/>
        </a:p>
      </dgm:t>
    </dgm:pt>
    <dgm:pt modelId="{B6F38F34-DD7D-264E-A242-601E63D02571}" type="parTrans" cxnId="{BBC1B828-AA5C-D144-AFAB-BEB9B941F45F}">
      <dgm:prSet/>
      <dgm:spPr/>
      <dgm:t>
        <a:bodyPr/>
        <a:lstStyle/>
        <a:p>
          <a:endParaRPr lang="en-US"/>
        </a:p>
      </dgm:t>
    </dgm:pt>
    <dgm:pt modelId="{9C60390D-F18D-6543-9A84-43E95E76AA27}" type="sibTrans" cxnId="{BBC1B828-AA5C-D144-AFAB-BEB9B941F45F}">
      <dgm:prSet/>
      <dgm:spPr/>
      <dgm:t>
        <a:bodyPr/>
        <a:lstStyle/>
        <a:p>
          <a:endParaRPr lang="en-US"/>
        </a:p>
      </dgm:t>
    </dgm:pt>
    <dgm:pt modelId="{1393C48B-C2B9-2640-AC76-216B1A5D7505}">
      <dgm:prSet phldr="0"/>
      <dgm:spPr/>
      <dgm:t>
        <a:bodyPr/>
        <a:lstStyle/>
        <a:p>
          <a:pPr rtl="0"/>
          <a:r>
            <a:rPr lang="en-US">
              <a:latin typeface="Segoe UI Semibold"/>
            </a:rPr>
            <a:t>Continuous Delivery</a:t>
          </a:r>
          <a:endParaRPr lang="en-US"/>
        </a:p>
      </dgm:t>
    </dgm:pt>
    <dgm:pt modelId="{FC4E559C-EE67-9440-AD86-9BBF7FD87DB3}" type="parTrans" cxnId="{7E582FF8-34AC-2743-B1EB-5F930333FCAB}">
      <dgm:prSet/>
      <dgm:spPr/>
      <dgm:t>
        <a:bodyPr/>
        <a:lstStyle/>
        <a:p>
          <a:endParaRPr lang="en-US"/>
        </a:p>
      </dgm:t>
    </dgm:pt>
    <dgm:pt modelId="{094837FE-31CF-0E45-A45D-522E2A42906A}" type="sibTrans" cxnId="{7E582FF8-34AC-2743-B1EB-5F930333FCAB}">
      <dgm:prSet/>
      <dgm:spPr/>
      <dgm:t>
        <a:bodyPr/>
        <a:lstStyle/>
        <a:p>
          <a:endParaRPr lang="en-US"/>
        </a:p>
      </dgm:t>
    </dgm:pt>
    <dgm:pt modelId="{8E749512-BE13-2243-AA04-9767556A9686}">
      <dgm:prSet phldr="0"/>
      <dgm:spPr/>
      <dgm:t>
        <a:bodyPr/>
        <a:lstStyle/>
        <a:p>
          <a:pPr rtl="0"/>
          <a:r>
            <a:rPr lang="en-US">
              <a:latin typeface="Segoe UI Semibold"/>
            </a:rPr>
            <a:t>300 level Product + Practice</a:t>
          </a:r>
        </a:p>
      </dgm:t>
    </dgm:pt>
    <dgm:pt modelId="{F2A7EB39-CE02-004C-8414-792229FA9117}" type="parTrans" cxnId="{9F9F76D7-5D20-F445-AFEE-ED00978C16C8}">
      <dgm:prSet/>
      <dgm:spPr/>
      <dgm:t>
        <a:bodyPr/>
        <a:lstStyle/>
        <a:p>
          <a:endParaRPr lang="en-US"/>
        </a:p>
      </dgm:t>
    </dgm:pt>
    <dgm:pt modelId="{FD63A475-E070-C447-9A0E-A92D00ADA88D}" type="sibTrans" cxnId="{9F9F76D7-5D20-F445-AFEE-ED00978C16C8}">
      <dgm:prSet/>
      <dgm:spPr/>
      <dgm:t>
        <a:bodyPr/>
        <a:lstStyle/>
        <a:p>
          <a:endParaRPr lang="en-US"/>
        </a:p>
      </dgm:t>
    </dgm:pt>
    <dgm:pt modelId="{2A6869F9-4735-884C-9ABC-0BC79974E7A9}">
      <dgm:prSet/>
      <dgm:spPr/>
      <dgm:t>
        <a:bodyPr/>
        <a:lstStyle/>
        <a:p>
          <a:pPr rtl="0"/>
          <a:r>
            <a:rPr lang="en-US" baseline="0"/>
            <a:t>ARM Template with Azure Website + SQL DB </a:t>
          </a:r>
          <a:endParaRPr lang="en-US"/>
        </a:p>
      </dgm:t>
    </dgm:pt>
    <dgm:pt modelId="{B3F303B8-D738-6F4F-9F73-81BBF5E11925}" type="parTrans" cxnId="{FC14B570-11EE-574D-9880-8527572EE737}">
      <dgm:prSet/>
      <dgm:spPr/>
      <dgm:t>
        <a:bodyPr/>
        <a:lstStyle/>
        <a:p>
          <a:endParaRPr lang="en-US"/>
        </a:p>
      </dgm:t>
    </dgm:pt>
    <dgm:pt modelId="{F6D1E4AF-129A-DD44-A928-2C21F15DE011}" type="sibTrans" cxnId="{FC14B570-11EE-574D-9880-8527572EE737}">
      <dgm:prSet/>
      <dgm:spPr/>
      <dgm:t>
        <a:bodyPr/>
        <a:lstStyle/>
        <a:p>
          <a:endParaRPr lang="en-US"/>
        </a:p>
      </dgm:t>
    </dgm:pt>
    <dgm:pt modelId="{47B3F24C-76F7-4CC0-ADAD-61A067880373}">
      <dgm:prSet phldr="0"/>
      <dgm:spPr/>
      <dgm:t>
        <a:bodyPr/>
        <a:lstStyle/>
        <a:p>
          <a:pPr rtl="0"/>
          <a:r>
            <a:rPr lang="en-US" b="0" i="0" u="none" strike="noStrike" cap="none" baseline="0" noProof="0"/>
            <a:t>100 </a:t>
          </a:r>
          <a:r>
            <a:rPr lang="en-US" b="0" i="0" u="none" strike="noStrike" cap="none" baseline="0" noProof="0">
              <a:latin typeface="Segoe UI Semibold"/>
            </a:rPr>
            <a:t>level</a:t>
          </a:r>
          <a:br>
            <a:rPr lang="en-US" b="0" i="0" u="none" strike="noStrike" cap="none" baseline="0" noProof="0">
              <a:latin typeface="Segoe UI Semibold"/>
            </a:rPr>
          </a:br>
          <a:r>
            <a:rPr lang="en-US" b="0" i="0" u="none" strike="noStrike" cap="none" baseline="0" noProof="0">
              <a:latin typeface="Segoe UI Semibold"/>
            </a:rPr>
            <a:t> Overview</a:t>
          </a:r>
          <a:endParaRPr lang="en-US" b="0" i="0" u="none" strike="noStrike" cap="none" baseline="0" noProof="0"/>
        </a:p>
      </dgm:t>
    </dgm:pt>
    <dgm:pt modelId="{3431FF3B-8711-402B-9D4F-CC087652484A}" type="parTrans" cxnId="{C15AD7F1-C1A6-4DE9-839C-E5CD7E22808B}">
      <dgm:prSet/>
      <dgm:spPr/>
    </dgm:pt>
    <dgm:pt modelId="{1B50FDAC-4EDD-439B-8551-FEF351FB2B0F}" type="sibTrans" cxnId="{C15AD7F1-C1A6-4DE9-839C-E5CD7E22808B}">
      <dgm:prSet/>
      <dgm:spPr/>
    </dgm:pt>
    <dgm:pt modelId="{E10931EB-3285-44C1-BD3C-F3FB36DFC431}">
      <dgm:prSet phldr="0"/>
      <dgm:spPr/>
      <dgm:t>
        <a:bodyPr/>
        <a:lstStyle/>
        <a:p>
          <a:pPr rtl="0"/>
          <a:r>
            <a:rPr lang="en-US" baseline="0"/>
            <a:t>Terraform Deploying Linux VM </a:t>
          </a:r>
          <a:br>
            <a:rPr lang="en-US" baseline="0"/>
          </a:br>
          <a:r>
            <a:rPr lang="en-US" baseline="0"/>
            <a:t>on Azure</a:t>
          </a:r>
        </a:p>
      </dgm:t>
    </dgm:pt>
    <dgm:pt modelId="{1FD928CA-E79B-4BE0-8DC2-503FB517571E}" type="parTrans" cxnId="{88634034-D9E4-46E2-8E3F-907704BBC7A8}">
      <dgm:prSet/>
      <dgm:spPr/>
    </dgm:pt>
    <dgm:pt modelId="{840DA2EB-4102-4D2B-9415-3EA6A93E644B}" type="sibTrans" cxnId="{88634034-D9E4-46E2-8E3F-907704BBC7A8}">
      <dgm:prSet/>
      <dgm:spPr/>
    </dgm:pt>
    <dgm:pt modelId="{9F222974-958D-44FE-9480-16ADA6D8A458}">
      <dgm:prSet phldr="0"/>
      <dgm:spPr/>
      <dgm:t>
        <a:bodyPr/>
        <a:lstStyle/>
        <a:p>
          <a:pPr rtl="0"/>
          <a:r>
            <a:rPr lang="en-US" baseline="0"/>
            <a:t>Az DevOps (git) + Jenkins (build)</a:t>
          </a:r>
          <a:endParaRPr lang="en-US" baseline="0">
            <a:latin typeface="Segoe UI Semibold"/>
          </a:endParaRPr>
        </a:p>
      </dgm:t>
    </dgm:pt>
    <dgm:pt modelId="{6BEA0D56-E63D-48D4-A118-A199A82928C0}" type="parTrans" cxnId="{9A85DFC4-0E27-4AA2-ADCF-02A50A4E637D}">
      <dgm:prSet/>
      <dgm:spPr/>
    </dgm:pt>
    <dgm:pt modelId="{E051721A-0579-40F4-9C61-ADDA4FB4E5BB}" type="sibTrans" cxnId="{9A85DFC4-0E27-4AA2-ADCF-02A50A4E637D}">
      <dgm:prSet/>
      <dgm:spPr/>
    </dgm:pt>
    <dgm:pt modelId="{7772B8B2-10AD-4AB7-8220-6820B88CF9B3}">
      <dgm:prSet phldr="0"/>
      <dgm:spPr/>
      <dgm:t>
        <a:bodyPr/>
        <a:lstStyle/>
        <a:p>
          <a:pPr rtl="0"/>
          <a:r>
            <a:rPr lang="en-US" err="1"/>
            <a:t>Github</a:t>
          </a:r>
          <a:r>
            <a:rPr lang="en-US"/>
            <a:t> + Az DevOps Pipelines (build)</a:t>
          </a:r>
        </a:p>
      </dgm:t>
    </dgm:pt>
    <dgm:pt modelId="{9E08359C-83CA-4B52-B240-94FF16864EEF}" type="parTrans" cxnId="{3F9BC1A1-4638-402C-8DA0-D069D3E7AB60}">
      <dgm:prSet/>
      <dgm:spPr/>
    </dgm:pt>
    <dgm:pt modelId="{7EDBA5E0-3E04-44EB-857C-67DE1AD72AC2}" type="sibTrans" cxnId="{3F9BC1A1-4638-402C-8DA0-D069D3E7AB60}">
      <dgm:prSet/>
      <dgm:spPr/>
    </dgm:pt>
    <dgm:pt modelId="{D0ABFD8B-A02C-DB41-8AC2-6C965BE30B1E}" type="pres">
      <dgm:prSet presAssocID="{CE5A9462-A9E7-3E4E-9E7D-6324C92BABEC}" presName="theList" presStyleCnt="0">
        <dgm:presLayoutVars>
          <dgm:dir/>
          <dgm:animLvl val="lvl"/>
          <dgm:resizeHandles val="exact"/>
        </dgm:presLayoutVars>
      </dgm:prSet>
      <dgm:spPr/>
    </dgm:pt>
    <dgm:pt modelId="{67939AD8-1481-47B1-9435-0332649E1DF3}" type="pres">
      <dgm:prSet presAssocID="{47B3F24C-76F7-4CC0-ADAD-61A067880373}" presName="compNode" presStyleCnt="0"/>
      <dgm:spPr/>
    </dgm:pt>
    <dgm:pt modelId="{9B2E5F16-E18C-4D03-A41B-C7823D99802B}" type="pres">
      <dgm:prSet presAssocID="{47B3F24C-76F7-4CC0-ADAD-61A067880373}" presName="aNode" presStyleLbl="bgShp" presStyleIdx="0" presStyleCnt="3"/>
      <dgm:spPr/>
    </dgm:pt>
    <dgm:pt modelId="{8F0B2582-1A0D-4BEB-BE0D-05AF4D133790}" type="pres">
      <dgm:prSet presAssocID="{47B3F24C-76F7-4CC0-ADAD-61A067880373}" presName="textNode" presStyleLbl="bgShp" presStyleIdx="0" presStyleCnt="3"/>
      <dgm:spPr/>
    </dgm:pt>
    <dgm:pt modelId="{65AACEE1-FA28-4086-9187-2065EF96D70E}" type="pres">
      <dgm:prSet presAssocID="{47B3F24C-76F7-4CC0-ADAD-61A067880373}" presName="compChildNode" presStyleCnt="0"/>
      <dgm:spPr/>
    </dgm:pt>
    <dgm:pt modelId="{17EF440B-286B-457D-B3BF-8ED4F597491F}" type="pres">
      <dgm:prSet presAssocID="{47B3F24C-76F7-4CC0-ADAD-61A067880373}" presName="theInnerList" presStyleCnt="0"/>
      <dgm:spPr/>
    </dgm:pt>
    <dgm:pt modelId="{F39A5508-056B-624D-B63A-03EFB76FE202}" type="pres">
      <dgm:prSet presAssocID="{8630A19A-E554-3C40-A1B1-1FB0F457A123}" presName="childNode" presStyleLbl="node1" presStyleIdx="0" presStyleCnt="11">
        <dgm:presLayoutVars>
          <dgm:bulletEnabled val="1"/>
        </dgm:presLayoutVars>
      </dgm:prSet>
      <dgm:spPr/>
    </dgm:pt>
    <dgm:pt modelId="{1D425CD6-3651-414F-BE97-993972F98752}" type="pres">
      <dgm:prSet presAssocID="{8630A19A-E554-3C40-A1B1-1FB0F457A123}" presName="aSpace2" presStyleCnt="0"/>
      <dgm:spPr/>
    </dgm:pt>
    <dgm:pt modelId="{0BCB2662-DD46-457C-A864-22A2C82EFF02}" type="pres">
      <dgm:prSet presAssocID="{927022D6-0B0F-ED48-BAD5-F86C5A374694}" presName="childNode" presStyleLbl="node1" presStyleIdx="1" presStyleCnt="11">
        <dgm:presLayoutVars>
          <dgm:bulletEnabled val="1"/>
        </dgm:presLayoutVars>
      </dgm:prSet>
      <dgm:spPr/>
    </dgm:pt>
    <dgm:pt modelId="{3263E6F8-EC72-47D0-BA1F-D3D950280DF7}" type="pres">
      <dgm:prSet presAssocID="{927022D6-0B0F-ED48-BAD5-F86C5A374694}" presName="aSpace2" presStyleCnt="0"/>
      <dgm:spPr/>
    </dgm:pt>
    <dgm:pt modelId="{CD6549FA-F960-424E-B6E6-86E72A708DD7}" type="pres">
      <dgm:prSet presAssocID="{F04262C5-1034-AC46-918B-FB670A9F4B87}" presName="childNode" presStyleLbl="node1" presStyleIdx="2" presStyleCnt="11">
        <dgm:presLayoutVars>
          <dgm:bulletEnabled val="1"/>
        </dgm:presLayoutVars>
      </dgm:prSet>
      <dgm:spPr/>
    </dgm:pt>
    <dgm:pt modelId="{A4034E6F-16B2-4631-9783-8A01A28B3091}" type="pres">
      <dgm:prSet presAssocID="{F04262C5-1034-AC46-918B-FB670A9F4B87}" presName="aSpace2" presStyleCnt="0"/>
      <dgm:spPr/>
    </dgm:pt>
    <dgm:pt modelId="{0150429D-1FF4-6A49-97F4-00660B2A9521}" type="pres">
      <dgm:prSet presAssocID="{AD939879-28EB-0349-983D-4E5B4A8DE208}" presName="childNode" presStyleLbl="node1" presStyleIdx="3" presStyleCnt="11">
        <dgm:presLayoutVars>
          <dgm:bulletEnabled val="1"/>
        </dgm:presLayoutVars>
      </dgm:prSet>
      <dgm:spPr/>
    </dgm:pt>
    <dgm:pt modelId="{503EE433-E3AD-4FE7-AD1E-890D61604E64}" type="pres">
      <dgm:prSet presAssocID="{47B3F24C-76F7-4CC0-ADAD-61A067880373}" presName="aSpace" presStyleCnt="0"/>
      <dgm:spPr/>
    </dgm:pt>
    <dgm:pt modelId="{0B1C996D-6FB9-5544-BEF7-EA6B2C683166}" type="pres">
      <dgm:prSet presAssocID="{E803AACF-2072-6349-A369-F6849DB84286}" presName="compNode" presStyleCnt="0"/>
      <dgm:spPr/>
    </dgm:pt>
    <dgm:pt modelId="{67424DBB-D62E-A040-A8AC-8CBD9AB9B964}" type="pres">
      <dgm:prSet presAssocID="{E803AACF-2072-6349-A369-F6849DB84286}" presName="aNode" presStyleLbl="bgShp" presStyleIdx="1" presStyleCnt="3"/>
      <dgm:spPr/>
    </dgm:pt>
    <dgm:pt modelId="{6451687E-AE1F-E54A-9087-33A8027BC71D}" type="pres">
      <dgm:prSet presAssocID="{E803AACF-2072-6349-A369-F6849DB84286}" presName="textNode" presStyleLbl="bgShp" presStyleIdx="1" presStyleCnt="3"/>
      <dgm:spPr/>
    </dgm:pt>
    <dgm:pt modelId="{09293138-FC73-5741-AF0F-3C3BF1ED895F}" type="pres">
      <dgm:prSet presAssocID="{E803AACF-2072-6349-A369-F6849DB84286}" presName="compChildNode" presStyleCnt="0"/>
      <dgm:spPr/>
    </dgm:pt>
    <dgm:pt modelId="{451B1AF9-8107-5947-87CC-0F8B09724BD2}" type="pres">
      <dgm:prSet presAssocID="{E803AACF-2072-6349-A369-F6849DB84286}" presName="theInnerList" presStyleCnt="0"/>
      <dgm:spPr/>
    </dgm:pt>
    <dgm:pt modelId="{417BE2EC-D8A6-1C49-AF55-5510A3B82B7B}" type="pres">
      <dgm:prSet presAssocID="{2A89DCDB-E99D-4140-9E74-FE75B7102F3E}" presName="childNode" presStyleLbl="node1" presStyleIdx="4" presStyleCnt="11">
        <dgm:presLayoutVars>
          <dgm:bulletEnabled val="1"/>
        </dgm:presLayoutVars>
      </dgm:prSet>
      <dgm:spPr/>
    </dgm:pt>
    <dgm:pt modelId="{AD9AD171-D3E2-5641-8C9D-8E911550C146}" type="pres">
      <dgm:prSet presAssocID="{2A89DCDB-E99D-4140-9E74-FE75B7102F3E}" presName="aSpace2" presStyleCnt="0"/>
      <dgm:spPr/>
    </dgm:pt>
    <dgm:pt modelId="{255164E9-1682-CE42-9386-FD7CEC797501}" type="pres">
      <dgm:prSet presAssocID="{99BF1CBC-8727-E744-9887-C331FE3CD902}" presName="childNode" presStyleLbl="node1" presStyleIdx="5" presStyleCnt="11">
        <dgm:presLayoutVars>
          <dgm:bulletEnabled val="1"/>
        </dgm:presLayoutVars>
      </dgm:prSet>
      <dgm:spPr/>
    </dgm:pt>
    <dgm:pt modelId="{1089AEB1-C5EA-CC4B-948A-1F521827D990}" type="pres">
      <dgm:prSet presAssocID="{99BF1CBC-8727-E744-9887-C331FE3CD902}" presName="aSpace2" presStyleCnt="0"/>
      <dgm:spPr/>
    </dgm:pt>
    <dgm:pt modelId="{561503BE-D0A7-784A-9C65-0BD89AD283EB}" type="pres">
      <dgm:prSet presAssocID="{1393C48B-C2B9-2640-AC76-216B1A5D7505}" presName="childNode" presStyleLbl="node1" presStyleIdx="6" presStyleCnt="11">
        <dgm:presLayoutVars>
          <dgm:bulletEnabled val="1"/>
        </dgm:presLayoutVars>
      </dgm:prSet>
      <dgm:spPr/>
    </dgm:pt>
    <dgm:pt modelId="{6DF82EA9-0CFD-0E4A-80CE-04458D2CED05}" type="pres">
      <dgm:prSet presAssocID="{E803AACF-2072-6349-A369-F6849DB84286}" presName="aSpace" presStyleCnt="0"/>
      <dgm:spPr/>
    </dgm:pt>
    <dgm:pt modelId="{120778DF-D7AF-E545-B780-E89EE23983C2}" type="pres">
      <dgm:prSet presAssocID="{8E749512-BE13-2243-AA04-9767556A9686}" presName="compNode" presStyleCnt="0"/>
      <dgm:spPr/>
    </dgm:pt>
    <dgm:pt modelId="{D6C8237C-CE5C-A044-B327-E73BD8E5A611}" type="pres">
      <dgm:prSet presAssocID="{8E749512-BE13-2243-AA04-9767556A9686}" presName="aNode" presStyleLbl="bgShp" presStyleIdx="2" presStyleCnt="3"/>
      <dgm:spPr/>
    </dgm:pt>
    <dgm:pt modelId="{F1F45E9F-9BCC-FB42-8FC7-874D2DE8A774}" type="pres">
      <dgm:prSet presAssocID="{8E749512-BE13-2243-AA04-9767556A9686}" presName="textNode" presStyleLbl="bgShp" presStyleIdx="2" presStyleCnt="3"/>
      <dgm:spPr/>
    </dgm:pt>
    <dgm:pt modelId="{CF8F2547-3642-7B46-B1A8-3AB82C578BE3}" type="pres">
      <dgm:prSet presAssocID="{8E749512-BE13-2243-AA04-9767556A9686}" presName="compChildNode" presStyleCnt="0"/>
      <dgm:spPr/>
    </dgm:pt>
    <dgm:pt modelId="{CE6387B6-72B6-8A42-89D7-04E2DA939515}" type="pres">
      <dgm:prSet presAssocID="{8E749512-BE13-2243-AA04-9767556A9686}" presName="theInnerList" presStyleCnt="0"/>
      <dgm:spPr/>
    </dgm:pt>
    <dgm:pt modelId="{656FA348-D43A-2A40-9F80-52ED3C04D5D5}" type="pres">
      <dgm:prSet presAssocID="{2A6869F9-4735-884C-9ABC-0BC79974E7A9}" presName="childNode" presStyleLbl="node1" presStyleIdx="7" presStyleCnt="11">
        <dgm:presLayoutVars>
          <dgm:bulletEnabled val="1"/>
        </dgm:presLayoutVars>
      </dgm:prSet>
      <dgm:spPr/>
    </dgm:pt>
    <dgm:pt modelId="{A01FDE63-60AC-4C52-85A9-615278646564}" type="pres">
      <dgm:prSet presAssocID="{2A6869F9-4735-884C-9ABC-0BC79974E7A9}" presName="aSpace2" presStyleCnt="0"/>
      <dgm:spPr/>
    </dgm:pt>
    <dgm:pt modelId="{E9023BDF-B642-4676-A66B-5FB136C0D1D2}" type="pres">
      <dgm:prSet presAssocID="{E10931EB-3285-44C1-BD3C-F3FB36DFC431}" presName="childNode" presStyleLbl="node1" presStyleIdx="8" presStyleCnt="11">
        <dgm:presLayoutVars>
          <dgm:bulletEnabled val="1"/>
        </dgm:presLayoutVars>
      </dgm:prSet>
      <dgm:spPr/>
    </dgm:pt>
    <dgm:pt modelId="{F8DAC33C-AD39-46AE-BB4F-32E695079BC7}" type="pres">
      <dgm:prSet presAssocID="{E10931EB-3285-44C1-BD3C-F3FB36DFC431}" presName="aSpace2" presStyleCnt="0"/>
      <dgm:spPr/>
    </dgm:pt>
    <dgm:pt modelId="{9CEE7E8D-5CE1-41BE-809D-B152C7606624}" type="pres">
      <dgm:prSet presAssocID="{9F222974-958D-44FE-9480-16ADA6D8A458}" presName="childNode" presStyleLbl="node1" presStyleIdx="9" presStyleCnt="11">
        <dgm:presLayoutVars>
          <dgm:bulletEnabled val="1"/>
        </dgm:presLayoutVars>
      </dgm:prSet>
      <dgm:spPr/>
    </dgm:pt>
    <dgm:pt modelId="{79D977F7-D755-4CD7-AB36-F24F0E95E3C7}" type="pres">
      <dgm:prSet presAssocID="{9F222974-958D-44FE-9480-16ADA6D8A458}" presName="aSpace2" presStyleCnt="0"/>
      <dgm:spPr/>
    </dgm:pt>
    <dgm:pt modelId="{86A6F8D0-585D-48AA-8CA9-34BB563D79A1}" type="pres">
      <dgm:prSet presAssocID="{7772B8B2-10AD-4AB7-8220-6820B88CF9B3}" presName="childNode" presStyleLbl="node1" presStyleIdx="10" presStyleCnt="11">
        <dgm:presLayoutVars>
          <dgm:bulletEnabled val="1"/>
        </dgm:presLayoutVars>
      </dgm:prSet>
      <dgm:spPr/>
    </dgm:pt>
  </dgm:ptLst>
  <dgm:cxnLst>
    <dgm:cxn modelId="{6340E500-B1F3-49F0-A0BD-642DA3F250C2}" type="presOf" srcId="{9F222974-958D-44FE-9480-16ADA6D8A458}" destId="{9CEE7E8D-5CE1-41BE-809D-B152C7606624}" srcOrd="0" destOrd="0" presId="urn:microsoft.com/office/officeart/2005/8/layout/lProcess2"/>
    <dgm:cxn modelId="{64A2B409-FB19-1A44-AC5B-991CBD64FE11}" srcId="{47B3F24C-76F7-4CC0-ADAD-61A067880373}" destId="{927022D6-0B0F-ED48-BAD5-F86C5A374694}" srcOrd="1" destOrd="0" parTransId="{89C09A4A-99F9-EF4F-9B4B-FBA241867B94}" sibTransId="{B68B9DFE-1BE8-414A-A769-ACE16F170D1E}"/>
    <dgm:cxn modelId="{0C9C1F13-A7B2-4778-B370-BC32FD960B6D}" type="presOf" srcId="{47B3F24C-76F7-4CC0-ADAD-61A067880373}" destId="{9B2E5F16-E18C-4D03-A41B-C7823D99802B}" srcOrd="0" destOrd="0" presId="urn:microsoft.com/office/officeart/2005/8/layout/lProcess2"/>
    <dgm:cxn modelId="{28708417-2806-864C-8D7F-32E6E2CAF4F1}" type="presOf" srcId="{CE5A9462-A9E7-3E4E-9E7D-6324C92BABEC}" destId="{D0ABFD8B-A02C-DB41-8AC2-6C965BE30B1E}" srcOrd="0" destOrd="0" presId="urn:microsoft.com/office/officeart/2005/8/layout/lProcess2"/>
    <dgm:cxn modelId="{683F3A1D-31BD-40D6-AC4C-2FD92B8B06ED}" type="presOf" srcId="{E803AACF-2072-6349-A369-F6849DB84286}" destId="{67424DBB-D62E-A040-A8AC-8CBD9AB9B964}" srcOrd="0" destOrd="0" presId="urn:microsoft.com/office/officeart/2005/8/layout/lProcess2"/>
    <dgm:cxn modelId="{FE1F8522-B52A-4093-8110-37E4A19552A2}" type="presOf" srcId="{927022D6-0B0F-ED48-BAD5-F86C5A374694}" destId="{0BCB2662-DD46-457C-A864-22A2C82EFF02}" srcOrd="0" destOrd="0" presId="urn:microsoft.com/office/officeart/2005/8/layout/lProcess2"/>
    <dgm:cxn modelId="{6E706F24-76F8-7947-9F47-8C970AC54433}" srcId="{47B3F24C-76F7-4CC0-ADAD-61A067880373}" destId="{8630A19A-E554-3C40-A1B1-1FB0F457A123}" srcOrd="0" destOrd="0" parTransId="{C85D48FE-7351-1547-8AF4-A965A190E43A}" sibTransId="{796AAD28-D78E-CF41-9F13-E5954148F53C}"/>
    <dgm:cxn modelId="{BBC1B828-AA5C-D144-AFAB-BEB9B941F45F}" srcId="{E803AACF-2072-6349-A369-F6849DB84286}" destId="{99BF1CBC-8727-E744-9887-C331FE3CD902}" srcOrd="1" destOrd="0" parTransId="{B6F38F34-DD7D-264E-A242-601E63D02571}" sibTransId="{9C60390D-F18D-6543-9A84-43E95E76AA27}"/>
    <dgm:cxn modelId="{E2921B2B-4323-FE45-A360-4BCD496DF8B1}" srcId="{E803AACF-2072-6349-A369-F6849DB84286}" destId="{2A89DCDB-E99D-4140-9E74-FE75B7102F3E}" srcOrd="0" destOrd="0" parTransId="{618E4D5E-32CB-384B-B582-CB171B3A823F}" sibTransId="{112B2CC6-D5AB-144C-8AE6-DB4F75AA5F75}"/>
    <dgm:cxn modelId="{88634034-D9E4-46E2-8E3F-907704BBC7A8}" srcId="{8E749512-BE13-2243-AA04-9767556A9686}" destId="{E10931EB-3285-44C1-BD3C-F3FB36DFC431}" srcOrd="1" destOrd="0" parTransId="{1FD928CA-E79B-4BE0-8DC2-503FB517571E}" sibTransId="{840DA2EB-4102-4D2B-9415-3EA6A93E644B}"/>
    <dgm:cxn modelId="{008AAD36-A42C-4178-BE80-83B80E015AB7}" type="presOf" srcId="{47B3F24C-76F7-4CC0-ADAD-61A067880373}" destId="{8F0B2582-1A0D-4BEB-BE0D-05AF4D133790}" srcOrd="1" destOrd="0" presId="urn:microsoft.com/office/officeart/2005/8/layout/lProcess2"/>
    <dgm:cxn modelId="{C0E5933E-5FCF-40A1-9FF0-4651F44EE9FD}" type="presOf" srcId="{AD939879-28EB-0349-983D-4E5B4A8DE208}" destId="{0150429D-1FF4-6A49-97F4-00660B2A9521}" srcOrd="0" destOrd="0" presId="urn:microsoft.com/office/officeart/2005/8/layout/lProcess2"/>
    <dgm:cxn modelId="{65646C42-CB74-4C5B-87FE-97EDD5B517E9}" type="presOf" srcId="{1393C48B-C2B9-2640-AC76-216B1A5D7505}" destId="{561503BE-D0A7-784A-9C65-0BD89AD283EB}" srcOrd="0" destOrd="0" presId="urn:microsoft.com/office/officeart/2005/8/layout/lProcess2"/>
    <dgm:cxn modelId="{00E07E4A-ED0E-4A17-ADC8-5C8F222DF803}" type="presOf" srcId="{F04262C5-1034-AC46-918B-FB670A9F4B87}" destId="{CD6549FA-F960-424E-B6E6-86E72A708DD7}" srcOrd="0" destOrd="0" presId="urn:microsoft.com/office/officeart/2005/8/layout/lProcess2"/>
    <dgm:cxn modelId="{AFB30F4E-A1AE-4185-ADAB-B439D36379D8}" type="presOf" srcId="{8E749512-BE13-2243-AA04-9767556A9686}" destId="{F1F45E9F-9BCC-FB42-8FC7-874D2DE8A774}" srcOrd="1" destOrd="0" presId="urn:microsoft.com/office/officeart/2005/8/layout/lProcess2"/>
    <dgm:cxn modelId="{BB7B0958-2CAF-4FB9-9F63-C88E3BB8C7B9}" type="presOf" srcId="{7772B8B2-10AD-4AB7-8220-6820B88CF9B3}" destId="{86A6F8D0-585D-48AA-8CA9-34BB563D79A1}" srcOrd="0" destOrd="0" presId="urn:microsoft.com/office/officeart/2005/8/layout/lProcess2"/>
    <dgm:cxn modelId="{FC14B570-11EE-574D-9880-8527572EE737}" srcId="{8E749512-BE13-2243-AA04-9767556A9686}" destId="{2A6869F9-4735-884C-9ABC-0BC79974E7A9}" srcOrd="0" destOrd="0" parTransId="{B3F303B8-D738-6F4F-9F73-81BBF5E11925}" sibTransId="{F6D1E4AF-129A-DD44-A928-2C21F15DE011}"/>
    <dgm:cxn modelId="{49431179-FE3B-7B41-831B-CA0B74000625}" srcId="{CE5A9462-A9E7-3E4E-9E7D-6324C92BABEC}" destId="{E803AACF-2072-6349-A369-F6849DB84286}" srcOrd="1" destOrd="0" parTransId="{23772AFC-C02B-EE48-A329-D18F53ED56AD}" sibTransId="{6A80BDB6-A6DF-5E42-9F30-514CC723B8A1}"/>
    <dgm:cxn modelId="{405A4D8C-AA5B-4B87-A189-FB71787C96FC}" type="presOf" srcId="{E10931EB-3285-44C1-BD3C-F3FB36DFC431}" destId="{E9023BDF-B642-4676-A66B-5FB136C0D1D2}" srcOrd="0" destOrd="0" presId="urn:microsoft.com/office/officeart/2005/8/layout/lProcess2"/>
    <dgm:cxn modelId="{6164C18C-8F34-E342-81C4-A86C7FFDEFCD}" srcId="{47B3F24C-76F7-4CC0-ADAD-61A067880373}" destId="{AD939879-28EB-0349-983D-4E5B4A8DE208}" srcOrd="3" destOrd="0" parTransId="{7C23B44C-6C7F-6F41-83DE-52B44F4D03D6}" sibTransId="{C77D1726-16E2-454E-A58B-AC97F54498E5}"/>
    <dgm:cxn modelId="{1A6E199E-E5A5-43BB-9F95-71BD9F9B1393}" type="presOf" srcId="{99BF1CBC-8727-E744-9887-C331FE3CD902}" destId="{255164E9-1682-CE42-9386-FD7CEC797501}" srcOrd="0" destOrd="0" presId="urn:microsoft.com/office/officeart/2005/8/layout/lProcess2"/>
    <dgm:cxn modelId="{3F9BC1A1-4638-402C-8DA0-D069D3E7AB60}" srcId="{8E749512-BE13-2243-AA04-9767556A9686}" destId="{7772B8B2-10AD-4AB7-8220-6820B88CF9B3}" srcOrd="3" destOrd="0" parTransId="{9E08359C-83CA-4B52-B240-94FF16864EEF}" sibTransId="{7EDBA5E0-3E04-44EB-857C-67DE1AD72AC2}"/>
    <dgm:cxn modelId="{3D7494B6-5D0A-4D90-AC84-8CF46CBE744D}" type="presOf" srcId="{8630A19A-E554-3C40-A1B1-1FB0F457A123}" destId="{F39A5508-056B-624D-B63A-03EFB76FE202}" srcOrd="0" destOrd="0" presId="urn:microsoft.com/office/officeart/2005/8/layout/lProcess2"/>
    <dgm:cxn modelId="{420A63C1-71FF-4824-93C1-74D1166452A7}" type="presOf" srcId="{2A89DCDB-E99D-4140-9E74-FE75B7102F3E}" destId="{417BE2EC-D8A6-1C49-AF55-5510A3B82B7B}" srcOrd="0" destOrd="0" presId="urn:microsoft.com/office/officeart/2005/8/layout/lProcess2"/>
    <dgm:cxn modelId="{9A85DFC4-0E27-4AA2-ADCF-02A50A4E637D}" srcId="{8E749512-BE13-2243-AA04-9767556A9686}" destId="{9F222974-958D-44FE-9480-16ADA6D8A458}" srcOrd="2" destOrd="0" parTransId="{6BEA0D56-E63D-48D4-A118-A199A82928C0}" sibTransId="{E051721A-0579-40F4-9C61-ADDA4FB4E5BB}"/>
    <dgm:cxn modelId="{9F9F76D7-5D20-F445-AFEE-ED00978C16C8}" srcId="{CE5A9462-A9E7-3E4E-9E7D-6324C92BABEC}" destId="{8E749512-BE13-2243-AA04-9767556A9686}" srcOrd="2" destOrd="0" parTransId="{F2A7EB39-CE02-004C-8414-792229FA9117}" sibTransId="{FD63A475-E070-C447-9A0E-A92D00ADA88D}"/>
    <dgm:cxn modelId="{A26513DB-C9FF-4135-9F06-24071C327805}" type="presOf" srcId="{E803AACF-2072-6349-A369-F6849DB84286}" destId="{6451687E-AE1F-E54A-9087-33A8027BC71D}" srcOrd="1" destOrd="0" presId="urn:microsoft.com/office/officeart/2005/8/layout/lProcess2"/>
    <dgm:cxn modelId="{EB9D56E4-1DBB-4722-8B36-46DAD2E31F0A}" type="presOf" srcId="{8E749512-BE13-2243-AA04-9767556A9686}" destId="{D6C8237C-CE5C-A044-B327-E73BD8E5A611}" srcOrd="0" destOrd="0" presId="urn:microsoft.com/office/officeart/2005/8/layout/lProcess2"/>
    <dgm:cxn modelId="{C15AD7F1-C1A6-4DE9-839C-E5CD7E22808B}" srcId="{CE5A9462-A9E7-3E4E-9E7D-6324C92BABEC}" destId="{47B3F24C-76F7-4CC0-ADAD-61A067880373}" srcOrd="0" destOrd="0" parTransId="{3431FF3B-8711-402B-9D4F-CC087652484A}" sibTransId="{1B50FDAC-4EDD-439B-8551-FEF351FB2B0F}"/>
    <dgm:cxn modelId="{7E582FF8-34AC-2743-B1EB-5F930333FCAB}" srcId="{E803AACF-2072-6349-A369-F6849DB84286}" destId="{1393C48B-C2B9-2640-AC76-216B1A5D7505}" srcOrd="2" destOrd="0" parTransId="{FC4E559C-EE67-9440-AD86-9BBF7FD87DB3}" sibTransId="{094837FE-31CF-0E45-A45D-522E2A42906A}"/>
    <dgm:cxn modelId="{9B7E16F9-9082-6C41-9DC5-B679A956E204}" srcId="{47B3F24C-76F7-4CC0-ADAD-61A067880373}" destId="{F04262C5-1034-AC46-918B-FB670A9F4B87}" srcOrd="2" destOrd="0" parTransId="{5D426376-FEB5-7B48-ADFA-5A1DA2D68651}" sibTransId="{6DCE61D1-1CA1-E54B-9E32-3DB72F390F60}"/>
    <dgm:cxn modelId="{226C55FA-74AA-41AC-A96E-60919C7CE26E}" type="presOf" srcId="{2A6869F9-4735-884C-9ABC-0BC79974E7A9}" destId="{656FA348-D43A-2A40-9F80-52ED3C04D5D5}" srcOrd="0" destOrd="0" presId="urn:microsoft.com/office/officeart/2005/8/layout/lProcess2"/>
    <dgm:cxn modelId="{38B19F3D-46A4-477F-947A-0CF53F70FDA3}" type="presParOf" srcId="{D0ABFD8B-A02C-DB41-8AC2-6C965BE30B1E}" destId="{67939AD8-1481-47B1-9435-0332649E1DF3}" srcOrd="0" destOrd="0" presId="urn:microsoft.com/office/officeart/2005/8/layout/lProcess2"/>
    <dgm:cxn modelId="{1539B8FE-12CC-40C4-8F9C-C970A82F02C1}" type="presParOf" srcId="{67939AD8-1481-47B1-9435-0332649E1DF3}" destId="{9B2E5F16-E18C-4D03-A41B-C7823D99802B}" srcOrd="0" destOrd="0" presId="urn:microsoft.com/office/officeart/2005/8/layout/lProcess2"/>
    <dgm:cxn modelId="{22548FDA-49CD-44AE-AD7D-CED8376D3A3A}" type="presParOf" srcId="{67939AD8-1481-47B1-9435-0332649E1DF3}" destId="{8F0B2582-1A0D-4BEB-BE0D-05AF4D133790}" srcOrd="1" destOrd="0" presId="urn:microsoft.com/office/officeart/2005/8/layout/lProcess2"/>
    <dgm:cxn modelId="{9C488A75-71D6-4231-8CF2-53F54485A950}" type="presParOf" srcId="{67939AD8-1481-47B1-9435-0332649E1DF3}" destId="{65AACEE1-FA28-4086-9187-2065EF96D70E}" srcOrd="2" destOrd="0" presId="urn:microsoft.com/office/officeart/2005/8/layout/lProcess2"/>
    <dgm:cxn modelId="{63CA6857-6775-477D-86D8-55858B67F600}" type="presParOf" srcId="{65AACEE1-FA28-4086-9187-2065EF96D70E}" destId="{17EF440B-286B-457D-B3BF-8ED4F597491F}" srcOrd="0" destOrd="0" presId="urn:microsoft.com/office/officeart/2005/8/layout/lProcess2"/>
    <dgm:cxn modelId="{38214E53-A9CB-4A2C-B572-95751BBDB29D}" type="presParOf" srcId="{17EF440B-286B-457D-B3BF-8ED4F597491F}" destId="{F39A5508-056B-624D-B63A-03EFB76FE202}" srcOrd="0" destOrd="0" presId="urn:microsoft.com/office/officeart/2005/8/layout/lProcess2"/>
    <dgm:cxn modelId="{48A92F31-19F4-4316-BD65-29F5FB4FF77F}" type="presParOf" srcId="{17EF440B-286B-457D-B3BF-8ED4F597491F}" destId="{1D425CD6-3651-414F-BE97-993972F98752}" srcOrd="1" destOrd="0" presId="urn:microsoft.com/office/officeart/2005/8/layout/lProcess2"/>
    <dgm:cxn modelId="{FA8F5F7B-3565-43F6-8C05-7ADD3962A977}" type="presParOf" srcId="{17EF440B-286B-457D-B3BF-8ED4F597491F}" destId="{0BCB2662-DD46-457C-A864-22A2C82EFF02}" srcOrd="2" destOrd="0" presId="urn:microsoft.com/office/officeart/2005/8/layout/lProcess2"/>
    <dgm:cxn modelId="{84E752B5-7244-4ECA-A475-EC60817AAEFC}" type="presParOf" srcId="{17EF440B-286B-457D-B3BF-8ED4F597491F}" destId="{3263E6F8-EC72-47D0-BA1F-D3D950280DF7}" srcOrd="3" destOrd="0" presId="urn:microsoft.com/office/officeart/2005/8/layout/lProcess2"/>
    <dgm:cxn modelId="{BA1A4E90-1D4E-4F9D-8615-70F4B6E55871}" type="presParOf" srcId="{17EF440B-286B-457D-B3BF-8ED4F597491F}" destId="{CD6549FA-F960-424E-B6E6-86E72A708DD7}" srcOrd="4" destOrd="0" presId="urn:microsoft.com/office/officeart/2005/8/layout/lProcess2"/>
    <dgm:cxn modelId="{35084DB0-F653-4871-9FDF-32661E43A4A3}" type="presParOf" srcId="{17EF440B-286B-457D-B3BF-8ED4F597491F}" destId="{A4034E6F-16B2-4631-9783-8A01A28B3091}" srcOrd="5" destOrd="0" presId="urn:microsoft.com/office/officeart/2005/8/layout/lProcess2"/>
    <dgm:cxn modelId="{92B27E42-CC61-4065-B8E9-831439ABE421}" type="presParOf" srcId="{17EF440B-286B-457D-B3BF-8ED4F597491F}" destId="{0150429D-1FF4-6A49-97F4-00660B2A9521}" srcOrd="6" destOrd="0" presId="urn:microsoft.com/office/officeart/2005/8/layout/lProcess2"/>
    <dgm:cxn modelId="{3A9B666C-2FCF-4B11-8B21-3F8C49D5CFAA}" type="presParOf" srcId="{D0ABFD8B-A02C-DB41-8AC2-6C965BE30B1E}" destId="{503EE433-E3AD-4FE7-AD1E-890D61604E64}" srcOrd="1" destOrd="0" presId="urn:microsoft.com/office/officeart/2005/8/layout/lProcess2"/>
    <dgm:cxn modelId="{8C1A6188-11B9-43BB-BBF4-91F65D5FEDEA}" type="presParOf" srcId="{D0ABFD8B-A02C-DB41-8AC2-6C965BE30B1E}" destId="{0B1C996D-6FB9-5544-BEF7-EA6B2C683166}" srcOrd="2" destOrd="0" presId="urn:microsoft.com/office/officeart/2005/8/layout/lProcess2"/>
    <dgm:cxn modelId="{89E08014-1304-482A-B4B3-AC2B6648F7A9}" type="presParOf" srcId="{0B1C996D-6FB9-5544-BEF7-EA6B2C683166}" destId="{67424DBB-D62E-A040-A8AC-8CBD9AB9B964}" srcOrd="0" destOrd="0" presId="urn:microsoft.com/office/officeart/2005/8/layout/lProcess2"/>
    <dgm:cxn modelId="{7776D1A4-190C-43E7-81F3-E5A2E5C4CE13}" type="presParOf" srcId="{0B1C996D-6FB9-5544-BEF7-EA6B2C683166}" destId="{6451687E-AE1F-E54A-9087-33A8027BC71D}" srcOrd="1" destOrd="0" presId="urn:microsoft.com/office/officeart/2005/8/layout/lProcess2"/>
    <dgm:cxn modelId="{ABDE2B35-2D4E-44C2-837F-C32572843298}" type="presParOf" srcId="{0B1C996D-6FB9-5544-BEF7-EA6B2C683166}" destId="{09293138-FC73-5741-AF0F-3C3BF1ED895F}" srcOrd="2" destOrd="0" presId="urn:microsoft.com/office/officeart/2005/8/layout/lProcess2"/>
    <dgm:cxn modelId="{F76629D1-7DFD-4873-BA1B-0517C3F1EE84}" type="presParOf" srcId="{09293138-FC73-5741-AF0F-3C3BF1ED895F}" destId="{451B1AF9-8107-5947-87CC-0F8B09724BD2}" srcOrd="0" destOrd="0" presId="urn:microsoft.com/office/officeart/2005/8/layout/lProcess2"/>
    <dgm:cxn modelId="{CE4B5F5E-193A-40BA-A5F6-1D7E4FC5F5EE}" type="presParOf" srcId="{451B1AF9-8107-5947-87CC-0F8B09724BD2}" destId="{417BE2EC-D8A6-1C49-AF55-5510A3B82B7B}" srcOrd="0" destOrd="0" presId="urn:microsoft.com/office/officeart/2005/8/layout/lProcess2"/>
    <dgm:cxn modelId="{A1C46877-C215-4307-B639-4C5C73AEEFF9}" type="presParOf" srcId="{451B1AF9-8107-5947-87CC-0F8B09724BD2}" destId="{AD9AD171-D3E2-5641-8C9D-8E911550C146}" srcOrd="1" destOrd="0" presId="urn:microsoft.com/office/officeart/2005/8/layout/lProcess2"/>
    <dgm:cxn modelId="{1F055EB4-A9A8-4E38-9B10-69FC8B7C3767}" type="presParOf" srcId="{451B1AF9-8107-5947-87CC-0F8B09724BD2}" destId="{255164E9-1682-CE42-9386-FD7CEC797501}" srcOrd="2" destOrd="0" presId="urn:microsoft.com/office/officeart/2005/8/layout/lProcess2"/>
    <dgm:cxn modelId="{B454A9D6-94F6-47C9-BBA1-D0FBDF17DDC2}" type="presParOf" srcId="{451B1AF9-8107-5947-87CC-0F8B09724BD2}" destId="{1089AEB1-C5EA-CC4B-948A-1F521827D990}" srcOrd="3" destOrd="0" presId="urn:microsoft.com/office/officeart/2005/8/layout/lProcess2"/>
    <dgm:cxn modelId="{5781349E-ABCA-46BC-AB54-5A29FD721631}" type="presParOf" srcId="{451B1AF9-8107-5947-87CC-0F8B09724BD2}" destId="{561503BE-D0A7-784A-9C65-0BD89AD283EB}" srcOrd="4" destOrd="0" presId="urn:microsoft.com/office/officeart/2005/8/layout/lProcess2"/>
    <dgm:cxn modelId="{61E087B6-EF26-4BC8-B978-E6C38FC02988}" type="presParOf" srcId="{D0ABFD8B-A02C-DB41-8AC2-6C965BE30B1E}" destId="{6DF82EA9-0CFD-0E4A-80CE-04458D2CED05}" srcOrd="3" destOrd="0" presId="urn:microsoft.com/office/officeart/2005/8/layout/lProcess2"/>
    <dgm:cxn modelId="{9C38A8E0-860B-4FC8-8658-A745A699566C}" type="presParOf" srcId="{D0ABFD8B-A02C-DB41-8AC2-6C965BE30B1E}" destId="{120778DF-D7AF-E545-B780-E89EE23983C2}" srcOrd="4" destOrd="0" presId="urn:microsoft.com/office/officeart/2005/8/layout/lProcess2"/>
    <dgm:cxn modelId="{82636353-48FF-4D7F-885D-5E3306EDD566}" type="presParOf" srcId="{120778DF-D7AF-E545-B780-E89EE23983C2}" destId="{D6C8237C-CE5C-A044-B327-E73BD8E5A611}" srcOrd="0" destOrd="0" presId="urn:microsoft.com/office/officeart/2005/8/layout/lProcess2"/>
    <dgm:cxn modelId="{5CEE6A12-49F4-48AB-9BDF-12CFD64C9637}" type="presParOf" srcId="{120778DF-D7AF-E545-B780-E89EE23983C2}" destId="{F1F45E9F-9BCC-FB42-8FC7-874D2DE8A774}" srcOrd="1" destOrd="0" presId="urn:microsoft.com/office/officeart/2005/8/layout/lProcess2"/>
    <dgm:cxn modelId="{CAB245A7-E9F0-4B36-9738-DFEC254EF57C}" type="presParOf" srcId="{120778DF-D7AF-E545-B780-E89EE23983C2}" destId="{CF8F2547-3642-7B46-B1A8-3AB82C578BE3}" srcOrd="2" destOrd="0" presId="urn:microsoft.com/office/officeart/2005/8/layout/lProcess2"/>
    <dgm:cxn modelId="{BE7B2495-0EFD-424B-89AF-9C0DF1A278AC}" type="presParOf" srcId="{CF8F2547-3642-7B46-B1A8-3AB82C578BE3}" destId="{CE6387B6-72B6-8A42-89D7-04E2DA939515}" srcOrd="0" destOrd="0" presId="urn:microsoft.com/office/officeart/2005/8/layout/lProcess2"/>
    <dgm:cxn modelId="{4F0FE8D1-9B97-447C-8343-9FFBD1E5A8C8}" type="presParOf" srcId="{CE6387B6-72B6-8A42-89D7-04E2DA939515}" destId="{656FA348-D43A-2A40-9F80-52ED3C04D5D5}" srcOrd="0" destOrd="0" presId="urn:microsoft.com/office/officeart/2005/8/layout/lProcess2"/>
    <dgm:cxn modelId="{E6F8F07F-FF1D-426A-8B97-50AE5AD41C7A}" type="presParOf" srcId="{CE6387B6-72B6-8A42-89D7-04E2DA939515}" destId="{A01FDE63-60AC-4C52-85A9-615278646564}" srcOrd="1" destOrd="0" presId="urn:microsoft.com/office/officeart/2005/8/layout/lProcess2"/>
    <dgm:cxn modelId="{0A6D03EA-0DD1-42EB-807C-B5F3AB3FD50E}" type="presParOf" srcId="{CE6387B6-72B6-8A42-89D7-04E2DA939515}" destId="{E9023BDF-B642-4676-A66B-5FB136C0D1D2}" srcOrd="2" destOrd="0" presId="urn:microsoft.com/office/officeart/2005/8/layout/lProcess2"/>
    <dgm:cxn modelId="{4654CB9D-0688-4DA5-B219-681CAD4BE590}" type="presParOf" srcId="{CE6387B6-72B6-8A42-89D7-04E2DA939515}" destId="{F8DAC33C-AD39-46AE-BB4F-32E695079BC7}" srcOrd="3" destOrd="0" presId="urn:microsoft.com/office/officeart/2005/8/layout/lProcess2"/>
    <dgm:cxn modelId="{3FC23031-FA42-4F2E-8858-B483999A7AF0}" type="presParOf" srcId="{CE6387B6-72B6-8A42-89D7-04E2DA939515}" destId="{9CEE7E8D-5CE1-41BE-809D-B152C7606624}" srcOrd="4" destOrd="0" presId="urn:microsoft.com/office/officeart/2005/8/layout/lProcess2"/>
    <dgm:cxn modelId="{F5F686A6-7139-416F-A195-31AF0E762C0C}" type="presParOf" srcId="{CE6387B6-72B6-8A42-89D7-04E2DA939515}" destId="{79D977F7-D755-4CD7-AB36-F24F0E95E3C7}" srcOrd="5" destOrd="0" presId="urn:microsoft.com/office/officeart/2005/8/layout/lProcess2"/>
    <dgm:cxn modelId="{18322055-140A-4BAB-9786-80DDBF81D9FD}" type="presParOf" srcId="{CE6387B6-72B6-8A42-89D7-04E2DA939515}" destId="{86A6F8D0-585D-48AA-8CA9-34BB563D79A1}"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C952DD-49C8-42DB-A7C0-B94BFA4BF4D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1439D4B-7A42-4FBF-A426-9B217680FD0A}">
      <dgm:prSet/>
      <dgm:spPr/>
      <dgm:t>
        <a:bodyPr/>
        <a:lstStyle/>
        <a:p>
          <a:pPr>
            <a:lnSpc>
              <a:spcPct val="100000"/>
            </a:lnSpc>
          </a:pPr>
          <a:r>
            <a:rPr lang="en-US"/>
            <a:t>Multi-year agreement with </a:t>
          </a:r>
          <a:r>
            <a:rPr lang="en-US" err="1"/>
            <a:t>HashiCorp</a:t>
          </a:r>
          <a:r>
            <a:rPr lang="en-US"/>
            <a:t> for collaboration on Terraform providers for Azure</a:t>
          </a:r>
        </a:p>
      </dgm:t>
    </dgm:pt>
    <dgm:pt modelId="{CADA4E9C-659B-4143-BD22-4E048D06BA9C}" type="parTrans" cxnId="{CE1C4E89-A75C-4159-8001-EFBD3FDF91CA}">
      <dgm:prSet/>
      <dgm:spPr/>
      <dgm:t>
        <a:bodyPr/>
        <a:lstStyle/>
        <a:p>
          <a:endParaRPr lang="en-US"/>
        </a:p>
      </dgm:t>
    </dgm:pt>
    <dgm:pt modelId="{143BED84-C84E-493F-BA5D-56836F36ECEC}" type="sibTrans" cxnId="{CE1C4E89-A75C-4159-8001-EFBD3FDF91CA}">
      <dgm:prSet/>
      <dgm:spPr/>
      <dgm:t>
        <a:bodyPr/>
        <a:lstStyle/>
        <a:p>
          <a:endParaRPr lang="en-US"/>
        </a:p>
      </dgm:t>
    </dgm:pt>
    <dgm:pt modelId="{3FD6EAFC-37CF-4E43-8F82-FBC5ACF2BA10}">
      <dgm:prSet/>
      <dgm:spPr/>
      <dgm:t>
        <a:bodyPr/>
        <a:lstStyle/>
        <a:p>
          <a:pPr>
            <a:lnSpc>
              <a:spcPct val="100000"/>
            </a:lnSpc>
          </a:pPr>
          <a:r>
            <a:rPr lang="en-US"/>
            <a:t>Public milestones and regular release cadence</a:t>
          </a:r>
        </a:p>
      </dgm:t>
    </dgm:pt>
    <dgm:pt modelId="{F9571EFF-B12F-4279-80EB-4866DBBB4B81}" type="parTrans" cxnId="{2D46C317-A124-4397-ADE4-B7E77526B861}">
      <dgm:prSet/>
      <dgm:spPr/>
      <dgm:t>
        <a:bodyPr/>
        <a:lstStyle/>
        <a:p>
          <a:endParaRPr lang="en-US"/>
        </a:p>
      </dgm:t>
    </dgm:pt>
    <dgm:pt modelId="{61F8A02F-EF81-42E7-9A55-54371509390C}" type="sibTrans" cxnId="{2D46C317-A124-4397-ADE4-B7E77526B861}">
      <dgm:prSet/>
      <dgm:spPr/>
      <dgm:t>
        <a:bodyPr/>
        <a:lstStyle/>
        <a:p>
          <a:endParaRPr lang="en-US"/>
        </a:p>
      </dgm:t>
    </dgm:pt>
    <dgm:pt modelId="{CADE346E-7816-4E44-B894-30970D093FF3}">
      <dgm:prSet/>
      <dgm:spPr/>
      <dgm:t>
        <a:bodyPr/>
        <a:lstStyle/>
        <a:p>
          <a:pPr>
            <a:lnSpc>
              <a:spcPct val="100000"/>
            </a:lnSpc>
          </a:pPr>
          <a:r>
            <a:rPr lang="en-US"/>
            <a:t>Tracked publicly in GitHub at </a:t>
          </a:r>
        </a:p>
      </dgm:t>
    </dgm:pt>
    <dgm:pt modelId="{3BD8E23A-DC53-4588-8AD2-AAD619FC7F18}" type="parTrans" cxnId="{162D3732-46C2-41B5-88D0-93124B1EF583}">
      <dgm:prSet/>
      <dgm:spPr/>
      <dgm:t>
        <a:bodyPr/>
        <a:lstStyle/>
        <a:p>
          <a:endParaRPr lang="en-US"/>
        </a:p>
      </dgm:t>
    </dgm:pt>
    <dgm:pt modelId="{AC112C5A-CBFB-4301-B170-C4223D60E982}" type="sibTrans" cxnId="{162D3732-46C2-41B5-88D0-93124B1EF583}">
      <dgm:prSet/>
      <dgm:spPr/>
      <dgm:t>
        <a:bodyPr/>
        <a:lstStyle/>
        <a:p>
          <a:endParaRPr lang="en-US"/>
        </a:p>
      </dgm:t>
    </dgm:pt>
    <dgm:pt modelId="{CEF111B7-CE9C-4515-96D6-FDEB0B50F3C9}">
      <dgm:prSet/>
      <dgm:spPr/>
      <dgm:t>
        <a:bodyPr/>
        <a:lstStyle/>
        <a:p>
          <a:pPr>
            <a:lnSpc>
              <a:spcPct val="100000"/>
            </a:lnSpc>
          </a:pPr>
          <a:r>
            <a:rPr lang="en-US">
              <a:hlinkClick xmlns:r="http://schemas.openxmlformats.org/officeDocument/2006/relationships" r:id="rId1"/>
            </a:rPr>
            <a:t>http://github.com/terraform-providers/terraform-provider-azurerm</a:t>
          </a:r>
          <a:r>
            <a:rPr lang="en-US"/>
            <a:t> </a:t>
          </a:r>
        </a:p>
      </dgm:t>
    </dgm:pt>
    <dgm:pt modelId="{C89A1B23-9A5E-4BA9-8C1A-928DD047CF80}" type="parTrans" cxnId="{38CEF336-D880-4305-A136-5B63B010BF70}">
      <dgm:prSet/>
      <dgm:spPr/>
      <dgm:t>
        <a:bodyPr/>
        <a:lstStyle/>
        <a:p>
          <a:endParaRPr lang="en-US"/>
        </a:p>
      </dgm:t>
    </dgm:pt>
    <dgm:pt modelId="{24D137EF-832A-4049-82AF-6EC0080EC171}" type="sibTrans" cxnId="{38CEF336-D880-4305-A136-5B63B010BF70}">
      <dgm:prSet/>
      <dgm:spPr/>
      <dgm:t>
        <a:bodyPr/>
        <a:lstStyle/>
        <a:p>
          <a:endParaRPr lang="en-US"/>
        </a:p>
      </dgm:t>
    </dgm:pt>
    <dgm:pt modelId="{C30CE3E8-001E-4CCE-9750-ADE604784B0C}">
      <dgm:prSet/>
      <dgm:spPr/>
      <dgm:t>
        <a:bodyPr/>
        <a:lstStyle/>
        <a:p>
          <a:pPr>
            <a:lnSpc>
              <a:spcPct val="100000"/>
            </a:lnSpc>
          </a:pPr>
          <a:r>
            <a:rPr lang="en-US"/>
            <a:t>Releases occur every 3 weeks</a:t>
          </a:r>
        </a:p>
      </dgm:t>
    </dgm:pt>
    <dgm:pt modelId="{62A51246-79C1-48C5-9D8C-B51278E261D2}" type="parTrans" cxnId="{CD0C2917-02BE-4DD6-999E-17B457E44DED}">
      <dgm:prSet/>
      <dgm:spPr/>
      <dgm:t>
        <a:bodyPr/>
        <a:lstStyle/>
        <a:p>
          <a:endParaRPr lang="en-US"/>
        </a:p>
      </dgm:t>
    </dgm:pt>
    <dgm:pt modelId="{6C53F2B2-AD00-4895-9490-48E24A7D18D3}" type="sibTrans" cxnId="{CD0C2917-02BE-4DD6-999E-17B457E44DED}">
      <dgm:prSet/>
      <dgm:spPr/>
      <dgm:t>
        <a:bodyPr/>
        <a:lstStyle/>
        <a:p>
          <a:endParaRPr lang="en-US"/>
        </a:p>
      </dgm:t>
    </dgm:pt>
    <dgm:pt modelId="{D4AB0614-8071-4DD4-889B-7A81E93E3B9A}">
      <dgm:prSet/>
      <dgm:spPr/>
      <dgm:t>
        <a:bodyPr/>
        <a:lstStyle/>
        <a:p>
          <a:pPr>
            <a:lnSpc>
              <a:spcPct val="100000"/>
            </a:lnSpc>
          </a:pPr>
          <a:r>
            <a:rPr lang="en-US"/>
            <a:t>Dedicated Azure engineering team</a:t>
          </a:r>
        </a:p>
      </dgm:t>
    </dgm:pt>
    <dgm:pt modelId="{8C17CB9E-0DA6-48F9-BFDB-976503C5CAC6}" type="parTrans" cxnId="{5E2C1E90-09A0-406E-8A16-0EBB929343AC}">
      <dgm:prSet/>
      <dgm:spPr/>
      <dgm:t>
        <a:bodyPr/>
        <a:lstStyle/>
        <a:p>
          <a:endParaRPr lang="en-US"/>
        </a:p>
      </dgm:t>
    </dgm:pt>
    <dgm:pt modelId="{9FFD0405-7435-484E-84B9-38FE84EFA3E0}" type="sibTrans" cxnId="{5E2C1E90-09A0-406E-8A16-0EBB929343AC}">
      <dgm:prSet/>
      <dgm:spPr/>
      <dgm:t>
        <a:bodyPr/>
        <a:lstStyle/>
        <a:p>
          <a:endParaRPr lang="en-US"/>
        </a:p>
      </dgm:t>
    </dgm:pt>
    <dgm:pt modelId="{176E30C5-E2B8-45C1-BD00-6000067D0801}">
      <dgm:prSet/>
      <dgm:spPr/>
      <dgm:t>
        <a:bodyPr/>
        <a:lstStyle/>
        <a:p>
          <a:pPr>
            <a:lnSpc>
              <a:spcPct val="100000"/>
            </a:lnSpc>
          </a:pPr>
          <a:r>
            <a:rPr lang="en-US"/>
            <a:t>Documentation &amp; tutorials</a:t>
          </a:r>
        </a:p>
      </dgm:t>
    </dgm:pt>
    <dgm:pt modelId="{B9972D16-2909-4C2F-A0DA-4061EB15B2B8}" type="parTrans" cxnId="{C1876AB6-E32E-4232-87F7-650A298DB55C}">
      <dgm:prSet/>
      <dgm:spPr/>
      <dgm:t>
        <a:bodyPr/>
        <a:lstStyle/>
        <a:p>
          <a:endParaRPr lang="en-US"/>
        </a:p>
      </dgm:t>
    </dgm:pt>
    <dgm:pt modelId="{26A61B97-8EC5-4D80-ADD0-4D99E6F4FD9F}" type="sibTrans" cxnId="{C1876AB6-E32E-4232-87F7-650A298DB55C}">
      <dgm:prSet/>
      <dgm:spPr/>
      <dgm:t>
        <a:bodyPr/>
        <a:lstStyle/>
        <a:p>
          <a:endParaRPr lang="en-US"/>
        </a:p>
      </dgm:t>
    </dgm:pt>
    <dgm:pt modelId="{D9FEC296-4138-4474-970E-EE6EA170C9CC}">
      <dgm:prSet/>
      <dgm:spPr/>
      <dgm:t>
        <a:bodyPr/>
        <a:lstStyle/>
        <a:p>
          <a:pPr>
            <a:lnSpc>
              <a:spcPct val="100000"/>
            </a:lnSpc>
          </a:pPr>
          <a:r>
            <a:rPr lang="en-US">
              <a:hlinkClick xmlns:r="http://schemas.openxmlformats.org/officeDocument/2006/relationships" r:id="rId2"/>
            </a:rPr>
            <a:t>https://docs.Microsoft.com/azure/terraform</a:t>
          </a:r>
          <a:r>
            <a:rPr lang="en-US"/>
            <a:t> </a:t>
          </a:r>
        </a:p>
      </dgm:t>
    </dgm:pt>
    <dgm:pt modelId="{8370A3AB-538C-4094-899B-7F333FB632F1}" type="parTrans" cxnId="{687C9B73-3583-456C-93E3-D28E6E3723FA}">
      <dgm:prSet/>
      <dgm:spPr/>
      <dgm:t>
        <a:bodyPr/>
        <a:lstStyle/>
        <a:p>
          <a:endParaRPr lang="en-US"/>
        </a:p>
      </dgm:t>
    </dgm:pt>
    <dgm:pt modelId="{CAB119A1-32E7-497B-8671-94863977881E}" type="sibTrans" cxnId="{687C9B73-3583-456C-93E3-D28E6E3723FA}">
      <dgm:prSet/>
      <dgm:spPr/>
      <dgm:t>
        <a:bodyPr/>
        <a:lstStyle/>
        <a:p>
          <a:endParaRPr lang="en-US"/>
        </a:p>
      </dgm:t>
    </dgm:pt>
    <dgm:pt modelId="{AED88B10-8EBA-4D30-93EB-1026A5BA09E1}">
      <dgm:prSet/>
      <dgm:spPr/>
      <dgm:t>
        <a:bodyPr/>
        <a:lstStyle/>
        <a:p>
          <a:pPr>
            <a:lnSpc>
              <a:spcPct val="100000"/>
            </a:lnSpc>
          </a:pPr>
          <a:r>
            <a:rPr lang="en-US">
              <a:hlinkClick xmlns:r="http://schemas.openxmlformats.org/officeDocument/2006/relationships" r:id="rId3"/>
            </a:rPr>
            <a:t>https://learn.hashicorp.com/terraform?track=azure#azure</a:t>
          </a:r>
          <a:endParaRPr lang="en-US"/>
        </a:p>
      </dgm:t>
    </dgm:pt>
    <dgm:pt modelId="{79C081A2-E75B-4B14-A6FF-010A27A849E7}" type="parTrans" cxnId="{C3B81773-A922-4C75-8C43-350F8EAFD51E}">
      <dgm:prSet/>
      <dgm:spPr/>
      <dgm:t>
        <a:bodyPr/>
        <a:lstStyle/>
        <a:p>
          <a:endParaRPr lang="en-US"/>
        </a:p>
      </dgm:t>
    </dgm:pt>
    <dgm:pt modelId="{7F3B7176-E5F1-4256-8FBF-652296FC8B18}" type="sibTrans" cxnId="{C3B81773-A922-4C75-8C43-350F8EAFD51E}">
      <dgm:prSet/>
      <dgm:spPr/>
      <dgm:t>
        <a:bodyPr/>
        <a:lstStyle/>
        <a:p>
          <a:endParaRPr lang="en-US"/>
        </a:p>
      </dgm:t>
    </dgm:pt>
    <dgm:pt modelId="{58204FCC-41A7-49F6-BC7D-F61DC99CA501}">
      <dgm:prSet/>
      <dgm:spPr/>
      <dgm:t>
        <a:bodyPr/>
        <a:lstStyle/>
        <a:p>
          <a:pPr>
            <a:lnSpc>
              <a:spcPct val="100000"/>
            </a:lnSpc>
          </a:pPr>
          <a:r>
            <a:rPr lang="en-US"/>
            <a:t>Microsoft 1</a:t>
          </a:r>
          <a:r>
            <a:rPr lang="en-US" baseline="30000"/>
            <a:t>st</a:t>
          </a:r>
          <a:r>
            <a:rPr lang="en-US"/>
            <a:t> line Support</a:t>
          </a:r>
        </a:p>
      </dgm:t>
    </dgm:pt>
    <dgm:pt modelId="{48DB2C22-2C7C-4384-85B3-DA6B5187727B}" type="parTrans" cxnId="{48BB7167-E584-4A33-B349-97FF13EAE900}">
      <dgm:prSet/>
      <dgm:spPr/>
      <dgm:t>
        <a:bodyPr/>
        <a:lstStyle/>
        <a:p>
          <a:endParaRPr lang="en-US"/>
        </a:p>
      </dgm:t>
    </dgm:pt>
    <dgm:pt modelId="{1F1E2DA9-6F32-44BE-B87D-3EE9B71F110B}" type="sibTrans" cxnId="{48BB7167-E584-4A33-B349-97FF13EAE900}">
      <dgm:prSet/>
      <dgm:spPr/>
      <dgm:t>
        <a:bodyPr/>
        <a:lstStyle/>
        <a:p>
          <a:endParaRPr lang="en-US"/>
        </a:p>
      </dgm:t>
    </dgm:pt>
    <dgm:pt modelId="{C64F70BD-8601-4339-9900-EBBAF8E2EB70}" type="pres">
      <dgm:prSet presAssocID="{75C952DD-49C8-42DB-A7C0-B94BFA4BF4DC}" presName="root" presStyleCnt="0">
        <dgm:presLayoutVars>
          <dgm:dir/>
          <dgm:resizeHandles val="exact"/>
        </dgm:presLayoutVars>
      </dgm:prSet>
      <dgm:spPr/>
    </dgm:pt>
    <dgm:pt modelId="{FE656FE5-484F-45E1-A73C-12E11D8D62B4}" type="pres">
      <dgm:prSet presAssocID="{C1439D4B-7A42-4FBF-A426-9B217680FD0A}" presName="compNode" presStyleCnt="0"/>
      <dgm:spPr/>
    </dgm:pt>
    <dgm:pt modelId="{7FCA8587-67E6-4FCE-A800-D77CE139555E}" type="pres">
      <dgm:prSet presAssocID="{C1439D4B-7A42-4FBF-A426-9B217680FD0A}" presName="bgRect" presStyleLbl="bgShp" presStyleIdx="0" presStyleCnt="5"/>
      <dgm:spPr/>
    </dgm:pt>
    <dgm:pt modelId="{5BF1C418-0739-4759-9755-8E19C5BB1240}" type="pres">
      <dgm:prSet presAssocID="{C1439D4B-7A42-4FBF-A426-9B217680FD0A}" presName="iconRect" presStyleLbl="node1" presStyleIdx="0"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Handshake"/>
        </a:ext>
      </dgm:extLst>
    </dgm:pt>
    <dgm:pt modelId="{DCA34AB9-6699-426F-9DEF-CF12ED6D6896}" type="pres">
      <dgm:prSet presAssocID="{C1439D4B-7A42-4FBF-A426-9B217680FD0A}" presName="spaceRect" presStyleCnt="0"/>
      <dgm:spPr/>
    </dgm:pt>
    <dgm:pt modelId="{E0301A5C-B701-4CB6-BCAC-F4EF2D1B3AF0}" type="pres">
      <dgm:prSet presAssocID="{C1439D4B-7A42-4FBF-A426-9B217680FD0A}" presName="parTx" presStyleLbl="revTx" presStyleIdx="0" presStyleCnt="7">
        <dgm:presLayoutVars>
          <dgm:chMax val="0"/>
          <dgm:chPref val="0"/>
        </dgm:presLayoutVars>
      </dgm:prSet>
      <dgm:spPr/>
    </dgm:pt>
    <dgm:pt modelId="{357DD1A2-BE11-4EBC-A1DC-1B7B4C8E9832}" type="pres">
      <dgm:prSet presAssocID="{143BED84-C84E-493F-BA5D-56836F36ECEC}" presName="sibTrans" presStyleCnt="0"/>
      <dgm:spPr/>
    </dgm:pt>
    <dgm:pt modelId="{DA353C82-C105-439E-8525-A34998006D03}" type="pres">
      <dgm:prSet presAssocID="{3FD6EAFC-37CF-4E43-8F82-FBC5ACF2BA10}" presName="compNode" presStyleCnt="0"/>
      <dgm:spPr/>
    </dgm:pt>
    <dgm:pt modelId="{D9896B06-16ED-459F-A7A9-6D678AE3C21B}" type="pres">
      <dgm:prSet presAssocID="{3FD6EAFC-37CF-4E43-8F82-FBC5ACF2BA10}" presName="bgRect" presStyleLbl="bgShp" presStyleIdx="1" presStyleCnt="5"/>
      <dgm:spPr/>
    </dgm:pt>
    <dgm:pt modelId="{6E99F04D-D77D-4D97-B913-A7D705FFFB3E}" type="pres">
      <dgm:prSet presAssocID="{3FD6EAFC-37CF-4E43-8F82-FBC5ACF2BA10}"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onthly calendar"/>
        </a:ext>
      </dgm:extLst>
    </dgm:pt>
    <dgm:pt modelId="{41471F2C-E3B2-4A97-A66D-9AEE0EF881F4}" type="pres">
      <dgm:prSet presAssocID="{3FD6EAFC-37CF-4E43-8F82-FBC5ACF2BA10}" presName="spaceRect" presStyleCnt="0"/>
      <dgm:spPr/>
    </dgm:pt>
    <dgm:pt modelId="{7D3D8C42-15B8-4A65-8722-C43466DAD01E}" type="pres">
      <dgm:prSet presAssocID="{3FD6EAFC-37CF-4E43-8F82-FBC5ACF2BA10}" presName="parTx" presStyleLbl="revTx" presStyleIdx="1" presStyleCnt="7">
        <dgm:presLayoutVars>
          <dgm:chMax val="0"/>
          <dgm:chPref val="0"/>
        </dgm:presLayoutVars>
      </dgm:prSet>
      <dgm:spPr/>
    </dgm:pt>
    <dgm:pt modelId="{B44A2238-94E7-4145-B5CF-71F1CE86FB7B}" type="pres">
      <dgm:prSet presAssocID="{3FD6EAFC-37CF-4E43-8F82-FBC5ACF2BA10}" presName="desTx" presStyleLbl="revTx" presStyleIdx="2" presStyleCnt="7">
        <dgm:presLayoutVars/>
      </dgm:prSet>
      <dgm:spPr/>
    </dgm:pt>
    <dgm:pt modelId="{75D44278-402F-4441-A162-DD7A9E1DCA09}" type="pres">
      <dgm:prSet presAssocID="{61F8A02F-EF81-42E7-9A55-54371509390C}" presName="sibTrans" presStyleCnt="0"/>
      <dgm:spPr/>
    </dgm:pt>
    <dgm:pt modelId="{8A10EE5D-7CD0-476F-A51E-1666742610DD}" type="pres">
      <dgm:prSet presAssocID="{D4AB0614-8071-4DD4-889B-7A81E93E3B9A}" presName="compNode" presStyleCnt="0"/>
      <dgm:spPr/>
    </dgm:pt>
    <dgm:pt modelId="{74ECB6A8-0FEE-4FFF-9F5A-34C382CB167E}" type="pres">
      <dgm:prSet presAssocID="{D4AB0614-8071-4DD4-889B-7A81E93E3B9A}" presName="bgRect" presStyleLbl="bgShp" presStyleIdx="2" presStyleCnt="5"/>
      <dgm:spPr/>
    </dgm:pt>
    <dgm:pt modelId="{CFB39A66-7CEF-41AB-BAFF-66D4963E4C2C}" type="pres">
      <dgm:prSet presAssocID="{D4AB0614-8071-4DD4-889B-7A81E93E3B9A}" presName="iconRect" presStyleLbl="node1" presStyleIdx="2"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Users"/>
        </a:ext>
      </dgm:extLst>
    </dgm:pt>
    <dgm:pt modelId="{05273E34-B561-4898-8C72-CE7309ABA627}" type="pres">
      <dgm:prSet presAssocID="{D4AB0614-8071-4DD4-889B-7A81E93E3B9A}" presName="spaceRect" presStyleCnt="0"/>
      <dgm:spPr/>
    </dgm:pt>
    <dgm:pt modelId="{070B46F1-6A0A-4097-A023-95BBE7D8B9AD}" type="pres">
      <dgm:prSet presAssocID="{D4AB0614-8071-4DD4-889B-7A81E93E3B9A}" presName="parTx" presStyleLbl="revTx" presStyleIdx="3" presStyleCnt="7">
        <dgm:presLayoutVars>
          <dgm:chMax val="0"/>
          <dgm:chPref val="0"/>
        </dgm:presLayoutVars>
      </dgm:prSet>
      <dgm:spPr/>
    </dgm:pt>
    <dgm:pt modelId="{A676CC0C-9335-47D7-BF03-CB36E56EF69E}" type="pres">
      <dgm:prSet presAssocID="{9FFD0405-7435-484E-84B9-38FE84EFA3E0}" presName="sibTrans" presStyleCnt="0"/>
      <dgm:spPr/>
    </dgm:pt>
    <dgm:pt modelId="{FD4F06EF-455E-4806-B658-CD7FB04E722C}" type="pres">
      <dgm:prSet presAssocID="{58204FCC-41A7-49F6-BC7D-F61DC99CA501}" presName="compNode" presStyleCnt="0"/>
      <dgm:spPr/>
    </dgm:pt>
    <dgm:pt modelId="{CAF4E2AF-3362-4B09-BB34-BDBA28DD33A9}" type="pres">
      <dgm:prSet presAssocID="{58204FCC-41A7-49F6-BC7D-F61DC99CA501}" presName="bgRect" presStyleLbl="bgShp" presStyleIdx="3" presStyleCnt="5"/>
      <dgm:spPr/>
    </dgm:pt>
    <dgm:pt modelId="{5DB20A0D-3BD8-4CA8-AA54-11EB04FD97C4}" type="pres">
      <dgm:prSet presAssocID="{58204FCC-41A7-49F6-BC7D-F61DC99CA501}" presName="iconRect" presStyleLbl="node1" presStyleIdx="3"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all center"/>
        </a:ext>
      </dgm:extLst>
    </dgm:pt>
    <dgm:pt modelId="{64AE6135-45CE-4917-A61B-88F0049832C7}" type="pres">
      <dgm:prSet presAssocID="{58204FCC-41A7-49F6-BC7D-F61DC99CA501}" presName="spaceRect" presStyleCnt="0"/>
      <dgm:spPr/>
    </dgm:pt>
    <dgm:pt modelId="{41270AE2-EF7C-499E-9F3C-0080194C7183}" type="pres">
      <dgm:prSet presAssocID="{58204FCC-41A7-49F6-BC7D-F61DC99CA501}" presName="parTx" presStyleLbl="revTx" presStyleIdx="4" presStyleCnt="7">
        <dgm:presLayoutVars>
          <dgm:chMax val="0"/>
          <dgm:chPref val="0"/>
        </dgm:presLayoutVars>
      </dgm:prSet>
      <dgm:spPr/>
    </dgm:pt>
    <dgm:pt modelId="{08AD8A8B-20E8-BB42-B227-80CCAFD26D00}" type="pres">
      <dgm:prSet presAssocID="{1F1E2DA9-6F32-44BE-B87D-3EE9B71F110B}" presName="sibTrans" presStyleCnt="0"/>
      <dgm:spPr/>
    </dgm:pt>
    <dgm:pt modelId="{1EF085ED-7B26-4106-B81E-8DF6D1718C93}" type="pres">
      <dgm:prSet presAssocID="{176E30C5-E2B8-45C1-BD00-6000067D0801}" presName="compNode" presStyleCnt="0"/>
      <dgm:spPr/>
    </dgm:pt>
    <dgm:pt modelId="{C9545901-C46F-4F2F-B879-21EA435809AD}" type="pres">
      <dgm:prSet presAssocID="{176E30C5-E2B8-45C1-BD00-6000067D0801}" presName="bgRect" presStyleLbl="bgShp" presStyleIdx="4" presStyleCnt="5"/>
      <dgm:spPr/>
    </dgm:pt>
    <dgm:pt modelId="{D3164564-E609-4697-8259-771A68463A56}" type="pres">
      <dgm:prSet presAssocID="{176E30C5-E2B8-45C1-BD00-6000067D0801}" presName="iconRect" presStyleLbl="node1" presStyleIdx="4"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Marker"/>
        </a:ext>
      </dgm:extLst>
    </dgm:pt>
    <dgm:pt modelId="{606F1C3F-55BA-49EA-86C2-643B1B873B02}" type="pres">
      <dgm:prSet presAssocID="{176E30C5-E2B8-45C1-BD00-6000067D0801}" presName="spaceRect" presStyleCnt="0"/>
      <dgm:spPr/>
    </dgm:pt>
    <dgm:pt modelId="{D8E475A4-A08C-4F7B-94EE-F14F4725D48D}" type="pres">
      <dgm:prSet presAssocID="{176E30C5-E2B8-45C1-BD00-6000067D0801}" presName="parTx" presStyleLbl="revTx" presStyleIdx="5" presStyleCnt="7">
        <dgm:presLayoutVars>
          <dgm:chMax val="0"/>
          <dgm:chPref val="0"/>
        </dgm:presLayoutVars>
      </dgm:prSet>
      <dgm:spPr/>
    </dgm:pt>
    <dgm:pt modelId="{00E762B0-B480-42E9-9865-DC557441C8B4}" type="pres">
      <dgm:prSet presAssocID="{176E30C5-E2B8-45C1-BD00-6000067D0801}" presName="desTx" presStyleLbl="revTx" presStyleIdx="6" presStyleCnt="7">
        <dgm:presLayoutVars/>
      </dgm:prSet>
      <dgm:spPr/>
    </dgm:pt>
  </dgm:ptLst>
  <dgm:cxnLst>
    <dgm:cxn modelId="{CD0C2917-02BE-4DD6-999E-17B457E44DED}" srcId="{3FD6EAFC-37CF-4E43-8F82-FBC5ACF2BA10}" destId="{C30CE3E8-001E-4CCE-9750-ADE604784B0C}" srcOrd="2" destOrd="0" parTransId="{62A51246-79C1-48C5-9D8C-B51278E261D2}" sibTransId="{6C53F2B2-AD00-4895-9490-48E24A7D18D3}"/>
    <dgm:cxn modelId="{E109C217-1752-4242-ADE4-18EDCAF2B046}" type="presOf" srcId="{C1439D4B-7A42-4FBF-A426-9B217680FD0A}" destId="{E0301A5C-B701-4CB6-BCAC-F4EF2D1B3AF0}" srcOrd="0" destOrd="0" presId="urn:microsoft.com/office/officeart/2018/2/layout/IconVerticalSolidList"/>
    <dgm:cxn modelId="{2D46C317-A124-4397-ADE4-B7E77526B861}" srcId="{75C952DD-49C8-42DB-A7C0-B94BFA4BF4DC}" destId="{3FD6EAFC-37CF-4E43-8F82-FBC5ACF2BA10}" srcOrd="1" destOrd="0" parTransId="{F9571EFF-B12F-4279-80EB-4866DBBB4B81}" sibTransId="{61F8A02F-EF81-42E7-9A55-54371509390C}"/>
    <dgm:cxn modelId="{390C5918-5763-9046-AC4A-C4868F8D7FE9}" type="presOf" srcId="{176E30C5-E2B8-45C1-BD00-6000067D0801}" destId="{D8E475A4-A08C-4F7B-94EE-F14F4725D48D}" srcOrd="0" destOrd="0" presId="urn:microsoft.com/office/officeart/2018/2/layout/IconVerticalSolidList"/>
    <dgm:cxn modelId="{162D3732-46C2-41B5-88D0-93124B1EF583}" srcId="{3FD6EAFC-37CF-4E43-8F82-FBC5ACF2BA10}" destId="{CADE346E-7816-4E44-B894-30970D093FF3}" srcOrd="0" destOrd="0" parTransId="{3BD8E23A-DC53-4588-8AD2-AAD619FC7F18}" sibTransId="{AC112C5A-CBFB-4301-B170-C4223D60E982}"/>
    <dgm:cxn modelId="{38CEF336-D880-4305-A136-5B63B010BF70}" srcId="{3FD6EAFC-37CF-4E43-8F82-FBC5ACF2BA10}" destId="{CEF111B7-CE9C-4515-96D6-FDEB0B50F3C9}" srcOrd="1" destOrd="0" parTransId="{C89A1B23-9A5E-4BA9-8C1A-928DD047CF80}" sibTransId="{24D137EF-832A-4049-82AF-6EC0080EC171}"/>
    <dgm:cxn modelId="{8B864D3A-BE7F-804D-9310-B1916F945633}" type="presOf" srcId="{75C952DD-49C8-42DB-A7C0-B94BFA4BF4DC}" destId="{C64F70BD-8601-4339-9900-EBBAF8E2EB70}" srcOrd="0" destOrd="0" presId="urn:microsoft.com/office/officeart/2018/2/layout/IconVerticalSolidList"/>
    <dgm:cxn modelId="{79FB975C-EAC3-5647-80C0-0C6AE38F7E5C}" type="presOf" srcId="{AED88B10-8EBA-4D30-93EB-1026A5BA09E1}" destId="{00E762B0-B480-42E9-9865-DC557441C8B4}" srcOrd="0" destOrd="1" presId="urn:microsoft.com/office/officeart/2018/2/layout/IconVerticalSolidList"/>
    <dgm:cxn modelId="{48BB7167-E584-4A33-B349-97FF13EAE900}" srcId="{75C952DD-49C8-42DB-A7C0-B94BFA4BF4DC}" destId="{58204FCC-41A7-49F6-BC7D-F61DC99CA501}" srcOrd="3" destOrd="0" parTransId="{48DB2C22-2C7C-4384-85B3-DA6B5187727B}" sibTransId="{1F1E2DA9-6F32-44BE-B87D-3EE9B71F110B}"/>
    <dgm:cxn modelId="{53CC436C-ED5C-A742-AF5F-F7EF8CFFA91E}" type="presOf" srcId="{3FD6EAFC-37CF-4E43-8F82-FBC5ACF2BA10}" destId="{7D3D8C42-15B8-4A65-8722-C43466DAD01E}" srcOrd="0" destOrd="0" presId="urn:microsoft.com/office/officeart/2018/2/layout/IconVerticalSolidList"/>
    <dgm:cxn modelId="{C3B81773-A922-4C75-8C43-350F8EAFD51E}" srcId="{176E30C5-E2B8-45C1-BD00-6000067D0801}" destId="{AED88B10-8EBA-4D30-93EB-1026A5BA09E1}" srcOrd="1" destOrd="0" parTransId="{79C081A2-E75B-4B14-A6FF-010A27A849E7}" sibTransId="{7F3B7176-E5F1-4256-8FBF-652296FC8B18}"/>
    <dgm:cxn modelId="{687C9B73-3583-456C-93E3-D28E6E3723FA}" srcId="{176E30C5-E2B8-45C1-BD00-6000067D0801}" destId="{D9FEC296-4138-4474-970E-EE6EA170C9CC}" srcOrd="0" destOrd="0" parTransId="{8370A3AB-538C-4094-899B-7F333FB632F1}" sibTransId="{CAB119A1-32E7-497B-8671-94863977881E}"/>
    <dgm:cxn modelId="{7BE2D97D-9240-E34B-B1B0-25080DB5FEF2}" type="presOf" srcId="{58204FCC-41A7-49F6-BC7D-F61DC99CA501}" destId="{41270AE2-EF7C-499E-9F3C-0080194C7183}" srcOrd="0" destOrd="0" presId="urn:microsoft.com/office/officeart/2018/2/layout/IconVerticalSolidList"/>
    <dgm:cxn modelId="{CE1C4E89-A75C-4159-8001-EFBD3FDF91CA}" srcId="{75C952DD-49C8-42DB-A7C0-B94BFA4BF4DC}" destId="{C1439D4B-7A42-4FBF-A426-9B217680FD0A}" srcOrd="0" destOrd="0" parTransId="{CADA4E9C-659B-4143-BD22-4E048D06BA9C}" sibTransId="{143BED84-C84E-493F-BA5D-56836F36ECEC}"/>
    <dgm:cxn modelId="{BEC34C8E-2A29-AF45-BE09-2B590C253866}" type="presOf" srcId="{D9FEC296-4138-4474-970E-EE6EA170C9CC}" destId="{00E762B0-B480-42E9-9865-DC557441C8B4}" srcOrd="0" destOrd="0" presId="urn:microsoft.com/office/officeart/2018/2/layout/IconVerticalSolidList"/>
    <dgm:cxn modelId="{5E2C1E90-09A0-406E-8A16-0EBB929343AC}" srcId="{75C952DD-49C8-42DB-A7C0-B94BFA4BF4DC}" destId="{D4AB0614-8071-4DD4-889B-7A81E93E3B9A}" srcOrd="2" destOrd="0" parTransId="{8C17CB9E-0DA6-48F9-BFDB-976503C5CAC6}" sibTransId="{9FFD0405-7435-484E-84B9-38FE84EFA3E0}"/>
    <dgm:cxn modelId="{C1876AB6-E32E-4232-87F7-650A298DB55C}" srcId="{75C952DD-49C8-42DB-A7C0-B94BFA4BF4DC}" destId="{176E30C5-E2B8-45C1-BD00-6000067D0801}" srcOrd="4" destOrd="0" parTransId="{B9972D16-2909-4C2F-A0DA-4061EB15B2B8}" sibTransId="{26A61B97-8EC5-4D80-ADD0-4D99E6F4FD9F}"/>
    <dgm:cxn modelId="{BB2FB0D6-C15D-E942-A3F4-89203E01E7CB}" type="presOf" srcId="{CADE346E-7816-4E44-B894-30970D093FF3}" destId="{B44A2238-94E7-4145-B5CF-71F1CE86FB7B}" srcOrd="0" destOrd="0" presId="urn:microsoft.com/office/officeart/2018/2/layout/IconVerticalSolidList"/>
    <dgm:cxn modelId="{6A6A3DEC-F9F6-0F45-B938-4E16EEAC3B80}" type="presOf" srcId="{CEF111B7-CE9C-4515-96D6-FDEB0B50F3C9}" destId="{B44A2238-94E7-4145-B5CF-71F1CE86FB7B}" srcOrd="0" destOrd="1" presId="urn:microsoft.com/office/officeart/2018/2/layout/IconVerticalSolidList"/>
    <dgm:cxn modelId="{853686F9-A6CB-8E43-822E-092FBA69E76F}" type="presOf" srcId="{D4AB0614-8071-4DD4-889B-7A81E93E3B9A}" destId="{070B46F1-6A0A-4097-A023-95BBE7D8B9AD}" srcOrd="0" destOrd="0" presId="urn:microsoft.com/office/officeart/2018/2/layout/IconVerticalSolidList"/>
    <dgm:cxn modelId="{5D03F5F9-4008-9C46-A07B-A27025108E62}" type="presOf" srcId="{C30CE3E8-001E-4CCE-9750-ADE604784B0C}" destId="{B44A2238-94E7-4145-B5CF-71F1CE86FB7B}" srcOrd="0" destOrd="2" presId="urn:microsoft.com/office/officeart/2018/2/layout/IconVerticalSolidList"/>
    <dgm:cxn modelId="{0D361C6D-3808-4B41-9563-53F26658F6FF}" type="presParOf" srcId="{C64F70BD-8601-4339-9900-EBBAF8E2EB70}" destId="{FE656FE5-484F-45E1-A73C-12E11D8D62B4}" srcOrd="0" destOrd="0" presId="urn:microsoft.com/office/officeart/2018/2/layout/IconVerticalSolidList"/>
    <dgm:cxn modelId="{40421A69-389A-D34B-A5D2-FBB03146FA66}" type="presParOf" srcId="{FE656FE5-484F-45E1-A73C-12E11D8D62B4}" destId="{7FCA8587-67E6-4FCE-A800-D77CE139555E}" srcOrd="0" destOrd="0" presId="urn:microsoft.com/office/officeart/2018/2/layout/IconVerticalSolidList"/>
    <dgm:cxn modelId="{1FE17F24-6A4D-E042-9753-8FF6178A4416}" type="presParOf" srcId="{FE656FE5-484F-45E1-A73C-12E11D8D62B4}" destId="{5BF1C418-0739-4759-9755-8E19C5BB1240}" srcOrd="1" destOrd="0" presId="urn:microsoft.com/office/officeart/2018/2/layout/IconVerticalSolidList"/>
    <dgm:cxn modelId="{37E4C89B-7C68-0E4A-9E01-7595080DD970}" type="presParOf" srcId="{FE656FE5-484F-45E1-A73C-12E11D8D62B4}" destId="{DCA34AB9-6699-426F-9DEF-CF12ED6D6896}" srcOrd="2" destOrd="0" presId="urn:microsoft.com/office/officeart/2018/2/layout/IconVerticalSolidList"/>
    <dgm:cxn modelId="{27157140-9418-7545-91E7-6A57ACE39BC6}" type="presParOf" srcId="{FE656FE5-484F-45E1-A73C-12E11D8D62B4}" destId="{E0301A5C-B701-4CB6-BCAC-F4EF2D1B3AF0}" srcOrd="3" destOrd="0" presId="urn:microsoft.com/office/officeart/2018/2/layout/IconVerticalSolidList"/>
    <dgm:cxn modelId="{1E0895DA-554C-794C-B01A-D6D4E3691988}" type="presParOf" srcId="{C64F70BD-8601-4339-9900-EBBAF8E2EB70}" destId="{357DD1A2-BE11-4EBC-A1DC-1B7B4C8E9832}" srcOrd="1" destOrd="0" presId="urn:microsoft.com/office/officeart/2018/2/layout/IconVerticalSolidList"/>
    <dgm:cxn modelId="{5FE99228-1A4F-5A43-8F19-57C851B79E3F}" type="presParOf" srcId="{C64F70BD-8601-4339-9900-EBBAF8E2EB70}" destId="{DA353C82-C105-439E-8525-A34998006D03}" srcOrd="2" destOrd="0" presId="urn:microsoft.com/office/officeart/2018/2/layout/IconVerticalSolidList"/>
    <dgm:cxn modelId="{11423EC4-DBB7-254B-BE41-B7B60DF214E5}" type="presParOf" srcId="{DA353C82-C105-439E-8525-A34998006D03}" destId="{D9896B06-16ED-459F-A7A9-6D678AE3C21B}" srcOrd="0" destOrd="0" presId="urn:microsoft.com/office/officeart/2018/2/layout/IconVerticalSolidList"/>
    <dgm:cxn modelId="{F7EB4649-B121-D848-854A-EE4573847ABC}" type="presParOf" srcId="{DA353C82-C105-439E-8525-A34998006D03}" destId="{6E99F04D-D77D-4D97-B913-A7D705FFFB3E}" srcOrd="1" destOrd="0" presId="urn:microsoft.com/office/officeart/2018/2/layout/IconVerticalSolidList"/>
    <dgm:cxn modelId="{8E373A66-074E-594A-BCFC-270B461A202B}" type="presParOf" srcId="{DA353C82-C105-439E-8525-A34998006D03}" destId="{41471F2C-E3B2-4A97-A66D-9AEE0EF881F4}" srcOrd="2" destOrd="0" presId="urn:microsoft.com/office/officeart/2018/2/layout/IconVerticalSolidList"/>
    <dgm:cxn modelId="{9A5C564C-7942-2C4A-9516-BFA69D8BCDCA}" type="presParOf" srcId="{DA353C82-C105-439E-8525-A34998006D03}" destId="{7D3D8C42-15B8-4A65-8722-C43466DAD01E}" srcOrd="3" destOrd="0" presId="urn:microsoft.com/office/officeart/2018/2/layout/IconVerticalSolidList"/>
    <dgm:cxn modelId="{47A88704-81F3-FB4D-A119-10DCFEA3E6E5}" type="presParOf" srcId="{DA353C82-C105-439E-8525-A34998006D03}" destId="{B44A2238-94E7-4145-B5CF-71F1CE86FB7B}" srcOrd="4" destOrd="0" presId="urn:microsoft.com/office/officeart/2018/2/layout/IconVerticalSolidList"/>
    <dgm:cxn modelId="{C59AF48B-447A-8D40-966B-1053C92257DF}" type="presParOf" srcId="{C64F70BD-8601-4339-9900-EBBAF8E2EB70}" destId="{75D44278-402F-4441-A162-DD7A9E1DCA09}" srcOrd="3" destOrd="0" presId="urn:microsoft.com/office/officeart/2018/2/layout/IconVerticalSolidList"/>
    <dgm:cxn modelId="{170434A3-A6DF-3C43-9405-CCF167DA97CF}" type="presParOf" srcId="{C64F70BD-8601-4339-9900-EBBAF8E2EB70}" destId="{8A10EE5D-7CD0-476F-A51E-1666742610DD}" srcOrd="4" destOrd="0" presId="urn:microsoft.com/office/officeart/2018/2/layout/IconVerticalSolidList"/>
    <dgm:cxn modelId="{A66721D3-1D12-2F4B-8CD2-7B875ECBF53B}" type="presParOf" srcId="{8A10EE5D-7CD0-476F-A51E-1666742610DD}" destId="{74ECB6A8-0FEE-4FFF-9F5A-34C382CB167E}" srcOrd="0" destOrd="0" presId="urn:microsoft.com/office/officeart/2018/2/layout/IconVerticalSolidList"/>
    <dgm:cxn modelId="{F46C540D-7FF9-8640-A259-53AAD8D0C83D}" type="presParOf" srcId="{8A10EE5D-7CD0-476F-A51E-1666742610DD}" destId="{CFB39A66-7CEF-41AB-BAFF-66D4963E4C2C}" srcOrd="1" destOrd="0" presId="urn:microsoft.com/office/officeart/2018/2/layout/IconVerticalSolidList"/>
    <dgm:cxn modelId="{4C0E3422-F040-B148-9BD8-E768481E1EDC}" type="presParOf" srcId="{8A10EE5D-7CD0-476F-A51E-1666742610DD}" destId="{05273E34-B561-4898-8C72-CE7309ABA627}" srcOrd="2" destOrd="0" presId="urn:microsoft.com/office/officeart/2018/2/layout/IconVerticalSolidList"/>
    <dgm:cxn modelId="{2986153A-11FA-D547-8FD8-ED16C7E9E4D1}" type="presParOf" srcId="{8A10EE5D-7CD0-476F-A51E-1666742610DD}" destId="{070B46F1-6A0A-4097-A023-95BBE7D8B9AD}" srcOrd="3" destOrd="0" presId="urn:microsoft.com/office/officeart/2018/2/layout/IconVerticalSolidList"/>
    <dgm:cxn modelId="{DAF5623C-10F0-9F48-B837-0A9795CBB095}" type="presParOf" srcId="{C64F70BD-8601-4339-9900-EBBAF8E2EB70}" destId="{A676CC0C-9335-47D7-BF03-CB36E56EF69E}" srcOrd="5" destOrd="0" presId="urn:microsoft.com/office/officeart/2018/2/layout/IconVerticalSolidList"/>
    <dgm:cxn modelId="{EAC55640-4ADA-3F43-B4E2-72261C311D07}" type="presParOf" srcId="{C64F70BD-8601-4339-9900-EBBAF8E2EB70}" destId="{FD4F06EF-455E-4806-B658-CD7FB04E722C}" srcOrd="6" destOrd="0" presId="urn:microsoft.com/office/officeart/2018/2/layout/IconVerticalSolidList"/>
    <dgm:cxn modelId="{FA36D91B-499F-7744-949F-1137DCE3C7E6}" type="presParOf" srcId="{FD4F06EF-455E-4806-B658-CD7FB04E722C}" destId="{CAF4E2AF-3362-4B09-BB34-BDBA28DD33A9}" srcOrd="0" destOrd="0" presId="urn:microsoft.com/office/officeart/2018/2/layout/IconVerticalSolidList"/>
    <dgm:cxn modelId="{C0B70884-CA48-234B-B84C-799FEB6A7BB6}" type="presParOf" srcId="{FD4F06EF-455E-4806-B658-CD7FB04E722C}" destId="{5DB20A0D-3BD8-4CA8-AA54-11EB04FD97C4}" srcOrd="1" destOrd="0" presId="urn:microsoft.com/office/officeart/2018/2/layout/IconVerticalSolidList"/>
    <dgm:cxn modelId="{1AF5CF5F-092C-D04B-8BDD-8E0EA910758F}" type="presParOf" srcId="{FD4F06EF-455E-4806-B658-CD7FB04E722C}" destId="{64AE6135-45CE-4917-A61B-88F0049832C7}" srcOrd="2" destOrd="0" presId="urn:microsoft.com/office/officeart/2018/2/layout/IconVerticalSolidList"/>
    <dgm:cxn modelId="{473EAD3F-EA95-764C-96DD-6BC74D914C11}" type="presParOf" srcId="{FD4F06EF-455E-4806-B658-CD7FB04E722C}" destId="{41270AE2-EF7C-499E-9F3C-0080194C7183}" srcOrd="3" destOrd="0" presId="urn:microsoft.com/office/officeart/2018/2/layout/IconVerticalSolidList"/>
    <dgm:cxn modelId="{F8B3662B-4622-1046-9F1F-6107676206E7}" type="presParOf" srcId="{C64F70BD-8601-4339-9900-EBBAF8E2EB70}" destId="{08AD8A8B-20E8-BB42-B227-80CCAFD26D00}" srcOrd="7" destOrd="0" presId="urn:microsoft.com/office/officeart/2018/2/layout/IconVerticalSolidList"/>
    <dgm:cxn modelId="{B645D3AD-C3A1-6240-925F-32F98CFDC0A8}" type="presParOf" srcId="{C64F70BD-8601-4339-9900-EBBAF8E2EB70}" destId="{1EF085ED-7B26-4106-B81E-8DF6D1718C93}" srcOrd="8" destOrd="0" presId="urn:microsoft.com/office/officeart/2018/2/layout/IconVerticalSolidList"/>
    <dgm:cxn modelId="{9A05B810-8753-AD44-A87C-A728D0E1C791}" type="presParOf" srcId="{1EF085ED-7B26-4106-B81E-8DF6D1718C93}" destId="{C9545901-C46F-4F2F-B879-21EA435809AD}" srcOrd="0" destOrd="0" presId="urn:microsoft.com/office/officeart/2018/2/layout/IconVerticalSolidList"/>
    <dgm:cxn modelId="{DEC93014-E4E9-8945-B51E-36FF168B4C64}" type="presParOf" srcId="{1EF085ED-7B26-4106-B81E-8DF6D1718C93}" destId="{D3164564-E609-4697-8259-771A68463A56}" srcOrd="1" destOrd="0" presId="urn:microsoft.com/office/officeart/2018/2/layout/IconVerticalSolidList"/>
    <dgm:cxn modelId="{A78542CA-17C8-7141-9674-5565AB7D165C}" type="presParOf" srcId="{1EF085ED-7B26-4106-B81E-8DF6D1718C93}" destId="{606F1C3F-55BA-49EA-86C2-643B1B873B02}" srcOrd="2" destOrd="0" presId="urn:microsoft.com/office/officeart/2018/2/layout/IconVerticalSolidList"/>
    <dgm:cxn modelId="{B43AD44E-5A94-8645-8A7C-5CE08F589025}" type="presParOf" srcId="{1EF085ED-7B26-4106-B81E-8DF6D1718C93}" destId="{D8E475A4-A08C-4F7B-94EE-F14F4725D48D}" srcOrd="3" destOrd="0" presId="urn:microsoft.com/office/officeart/2018/2/layout/IconVerticalSolidList"/>
    <dgm:cxn modelId="{5254E0EB-C039-2843-979D-E923A24C75CA}" type="presParOf" srcId="{1EF085ED-7B26-4106-B81E-8DF6D1718C93}" destId="{00E762B0-B480-42E9-9865-DC557441C8B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5A9462-A9E7-3E4E-9E7D-6324C92BABEC}"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US"/>
        </a:p>
      </dgm:t>
    </dgm:pt>
    <dgm:pt modelId="{6C0D52AD-8036-A749-B923-87025DC22E30}">
      <dgm:prSet/>
      <dgm:spPr/>
      <dgm:t>
        <a:bodyPr/>
        <a:lstStyle/>
        <a:p>
          <a:r>
            <a:rPr lang="en-US" baseline="0"/>
            <a:t>Cloud</a:t>
          </a:r>
          <a:endParaRPr lang="en-US"/>
        </a:p>
      </dgm:t>
    </dgm:pt>
    <dgm:pt modelId="{16310526-F63D-2A4C-84C6-34F2F0459F75}" type="parTrans" cxnId="{7615AA36-B7EA-F64B-B676-9DE3F0A4CDEB}">
      <dgm:prSet/>
      <dgm:spPr/>
      <dgm:t>
        <a:bodyPr/>
        <a:lstStyle/>
        <a:p>
          <a:endParaRPr lang="en-US"/>
        </a:p>
      </dgm:t>
    </dgm:pt>
    <dgm:pt modelId="{C5E90BDD-8135-A34E-9771-D4AEF96040DB}" type="sibTrans" cxnId="{7615AA36-B7EA-F64B-B676-9DE3F0A4CDEB}">
      <dgm:prSet/>
      <dgm:spPr/>
      <dgm:t>
        <a:bodyPr/>
        <a:lstStyle/>
        <a:p>
          <a:endParaRPr lang="en-US"/>
        </a:p>
      </dgm:t>
    </dgm:pt>
    <dgm:pt modelId="{8630A19A-E554-3C40-A1B1-1FB0F457A123}">
      <dgm:prSet/>
      <dgm:spPr/>
      <dgm:t>
        <a:bodyPr/>
        <a:lstStyle/>
        <a:p>
          <a:r>
            <a:rPr lang="en-US" baseline="0"/>
            <a:t>Azure</a:t>
          </a:r>
          <a:endParaRPr lang="en-US"/>
        </a:p>
      </dgm:t>
    </dgm:pt>
    <dgm:pt modelId="{C85D48FE-7351-1547-8AF4-A965A190E43A}" type="parTrans" cxnId="{6E706F24-76F8-7947-9F47-8C970AC54433}">
      <dgm:prSet/>
      <dgm:spPr/>
      <dgm:t>
        <a:bodyPr/>
        <a:lstStyle/>
        <a:p>
          <a:endParaRPr lang="en-US"/>
        </a:p>
      </dgm:t>
    </dgm:pt>
    <dgm:pt modelId="{796AAD28-D78E-CF41-9F13-E5954148F53C}" type="sibTrans" cxnId="{6E706F24-76F8-7947-9F47-8C970AC54433}">
      <dgm:prSet/>
      <dgm:spPr/>
      <dgm:t>
        <a:bodyPr/>
        <a:lstStyle/>
        <a:p>
          <a:endParaRPr lang="en-US"/>
        </a:p>
      </dgm:t>
    </dgm:pt>
    <dgm:pt modelId="{927022D6-0B0F-ED48-BAD5-F86C5A374694}">
      <dgm:prSet/>
      <dgm:spPr/>
      <dgm:t>
        <a:bodyPr/>
        <a:lstStyle/>
        <a:p>
          <a:r>
            <a:rPr lang="en-US" baseline="0"/>
            <a:t>AWS</a:t>
          </a:r>
          <a:endParaRPr lang="en-US"/>
        </a:p>
      </dgm:t>
    </dgm:pt>
    <dgm:pt modelId="{89C09A4A-99F9-EF4F-9B4B-FBA241867B94}" type="parTrans" cxnId="{64A2B409-FB19-1A44-AC5B-991CBD64FE11}">
      <dgm:prSet/>
      <dgm:spPr/>
      <dgm:t>
        <a:bodyPr/>
        <a:lstStyle/>
        <a:p>
          <a:endParaRPr lang="en-US"/>
        </a:p>
      </dgm:t>
    </dgm:pt>
    <dgm:pt modelId="{B68B9DFE-1BE8-414A-A769-ACE16F170D1E}" type="sibTrans" cxnId="{64A2B409-FB19-1A44-AC5B-991CBD64FE11}">
      <dgm:prSet/>
      <dgm:spPr/>
      <dgm:t>
        <a:bodyPr/>
        <a:lstStyle/>
        <a:p>
          <a:endParaRPr lang="en-US"/>
        </a:p>
      </dgm:t>
    </dgm:pt>
    <dgm:pt modelId="{F04262C5-1034-AC46-918B-FB670A9F4B87}">
      <dgm:prSet/>
      <dgm:spPr/>
      <dgm:t>
        <a:bodyPr/>
        <a:lstStyle/>
        <a:p>
          <a:r>
            <a:rPr lang="en-US" baseline="0"/>
            <a:t>Google</a:t>
          </a:r>
          <a:endParaRPr lang="en-US"/>
        </a:p>
      </dgm:t>
    </dgm:pt>
    <dgm:pt modelId="{5D426376-FEB5-7B48-ADFA-5A1DA2D68651}" type="parTrans" cxnId="{9B7E16F9-9082-6C41-9DC5-B679A956E204}">
      <dgm:prSet/>
      <dgm:spPr/>
      <dgm:t>
        <a:bodyPr/>
        <a:lstStyle/>
        <a:p>
          <a:endParaRPr lang="en-US"/>
        </a:p>
      </dgm:t>
    </dgm:pt>
    <dgm:pt modelId="{6DCE61D1-1CA1-E54B-9E32-3DB72F390F60}" type="sibTrans" cxnId="{9B7E16F9-9082-6C41-9DC5-B679A956E204}">
      <dgm:prSet/>
      <dgm:spPr/>
      <dgm:t>
        <a:bodyPr/>
        <a:lstStyle/>
        <a:p>
          <a:endParaRPr lang="en-US"/>
        </a:p>
      </dgm:t>
    </dgm:pt>
    <dgm:pt modelId="{AD939879-28EB-0349-983D-4E5B4A8DE208}">
      <dgm:prSet/>
      <dgm:spPr/>
      <dgm:t>
        <a:bodyPr/>
        <a:lstStyle/>
        <a:p>
          <a:r>
            <a:rPr lang="en-US" baseline="0"/>
            <a:t>AliCloud</a:t>
          </a:r>
          <a:endParaRPr lang="en-US"/>
        </a:p>
      </dgm:t>
    </dgm:pt>
    <dgm:pt modelId="{7C23B44C-6C7F-6F41-83DE-52B44F4D03D6}" type="parTrans" cxnId="{6164C18C-8F34-E342-81C4-A86C7FFDEFCD}">
      <dgm:prSet/>
      <dgm:spPr/>
      <dgm:t>
        <a:bodyPr/>
        <a:lstStyle/>
        <a:p>
          <a:endParaRPr lang="en-US"/>
        </a:p>
      </dgm:t>
    </dgm:pt>
    <dgm:pt modelId="{C77D1726-16E2-454E-A58B-AC97F54498E5}" type="sibTrans" cxnId="{6164C18C-8F34-E342-81C4-A86C7FFDEFCD}">
      <dgm:prSet/>
      <dgm:spPr/>
      <dgm:t>
        <a:bodyPr/>
        <a:lstStyle/>
        <a:p>
          <a:endParaRPr lang="en-US"/>
        </a:p>
      </dgm:t>
    </dgm:pt>
    <dgm:pt modelId="{1B9C2424-A201-974A-9AE6-24A2EB1CF4F7}">
      <dgm:prSet/>
      <dgm:spPr/>
      <dgm:t>
        <a:bodyPr/>
        <a:lstStyle/>
        <a:p>
          <a:r>
            <a:rPr lang="en-US" baseline="0">
              <a:latin typeface="Segoe UI Semibold"/>
            </a:rPr>
            <a:t>OpenStack</a:t>
          </a:r>
          <a:endParaRPr lang="en-US"/>
        </a:p>
      </dgm:t>
    </dgm:pt>
    <dgm:pt modelId="{015B2E11-B44C-1647-B91D-24629BAF2C2C}" type="parTrans" cxnId="{099B5CBC-5CE6-C541-8073-89D4BD1BEE9E}">
      <dgm:prSet/>
      <dgm:spPr/>
      <dgm:t>
        <a:bodyPr/>
        <a:lstStyle/>
        <a:p>
          <a:endParaRPr lang="en-US"/>
        </a:p>
      </dgm:t>
    </dgm:pt>
    <dgm:pt modelId="{6B3A1595-1EB9-8A47-ABAD-7A2A1D0FD101}" type="sibTrans" cxnId="{099B5CBC-5CE6-C541-8073-89D4BD1BEE9E}">
      <dgm:prSet/>
      <dgm:spPr/>
      <dgm:t>
        <a:bodyPr/>
        <a:lstStyle/>
        <a:p>
          <a:endParaRPr lang="en-US"/>
        </a:p>
      </dgm:t>
    </dgm:pt>
    <dgm:pt modelId="{E803AACF-2072-6349-A369-F6849DB84286}">
      <dgm:prSet/>
      <dgm:spPr/>
      <dgm:t>
        <a:bodyPr/>
        <a:lstStyle/>
        <a:p>
          <a:r>
            <a:rPr lang="en-US" baseline="0"/>
            <a:t>Infrastructure</a:t>
          </a:r>
          <a:endParaRPr lang="en-US"/>
        </a:p>
      </dgm:t>
    </dgm:pt>
    <dgm:pt modelId="{23772AFC-C02B-EE48-A329-D18F53ED56AD}" type="parTrans" cxnId="{49431179-FE3B-7B41-831B-CA0B74000625}">
      <dgm:prSet/>
      <dgm:spPr/>
      <dgm:t>
        <a:bodyPr/>
        <a:lstStyle/>
        <a:p>
          <a:endParaRPr lang="en-US"/>
        </a:p>
      </dgm:t>
    </dgm:pt>
    <dgm:pt modelId="{6A80BDB6-A6DF-5E42-9F30-514CC723B8A1}" type="sibTrans" cxnId="{49431179-FE3B-7B41-831B-CA0B74000625}">
      <dgm:prSet/>
      <dgm:spPr/>
      <dgm:t>
        <a:bodyPr/>
        <a:lstStyle/>
        <a:p>
          <a:endParaRPr lang="en-US"/>
        </a:p>
      </dgm:t>
    </dgm:pt>
    <dgm:pt modelId="{2A89DCDB-E99D-4140-9E74-FE75B7102F3E}">
      <dgm:prSet/>
      <dgm:spPr/>
      <dgm:t>
        <a:bodyPr/>
        <a:lstStyle/>
        <a:p>
          <a:r>
            <a:rPr lang="en-US" baseline="0"/>
            <a:t>Kubernetes</a:t>
          </a:r>
          <a:endParaRPr lang="en-US"/>
        </a:p>
      </dgm:t>
    </dgm:pt>
    <dgm:pt modelId="{618E4D5E-32CB-384B-B582-CB171B3A823F}" type="parTrans" cxnId="{E2921B2B-4323-FE45-A360-4BCD496DF8B1}">
      <dgm:prSet/>
      <dgm:spPr/>
      <dgm:t>
        <a:bodyPr/>
        <a:lstStyle/>
        <a:p>
          <a:endParaRPr lang="en-US"/>
        </a:p>
      </dgm:t>
    </dgm:pt>
    <dgm:pt modelId="{112B2CC6-D5AB-144C-8AE6-DB4F75AA5F75}" type="sibTrans" cxnId="{E2921B2B-4323-FE45-A360-4BCD496DF8B1}">
      <dgm:prSet/>
      <dgm:spPr/>
      <dgm:t>
        <a:bodyPr/>
        <a:lstStyle/>
        <a:p>
          <a:endParaRPr lang="en-US"/>
        </a:p>
      </dgm:t>
    </dgm:pt>
    <dgm:pt modelId="{99BF1CBC-8727-E744-9887-C331FE3CD902}">
      <dgm:prSet/>
      <dgm:spPr/>
      <dgm:t>
        <a:bodyPr/>
        <a:lstStyle/>
        <a:p>
          <a:r>
            <a:rPr lang="en-US" baseline="0"/>
            <a:t>Docker</a:t>
          </a:r>
          <a:endParaRPr lang="en-US"/>
        </a:p>
      </dgm:t>
    </dgm:pt>
    <dgm:pt modelId="{B6F38F34-DD7D-264E-A242-601E63D02571}" type="parTrans" cxnId="{BBC1B828-AA5C-D144-AFAB-BEB9B941F45F}">
      <dgm:prSet/>
      <dgm:spPr/>
      <dgm:t>
        <a:bodyPr/>
        <a:lstStyle/>
        <a:p>
          <a:endParaRPr lang="en-US"/>
        </a:p>
      </dgm:t>
    </dgm:pt>
    <dgm:pt modelId="{9C60390D-F18D-6543-9A84-43E95E76AA27}" type="sibTrans" cxnId="{BBC1B828-AA5C-D144-AFAB-BEB9B941F45F}">
      <dgm:prSet/>
      <dgm:spPr/>
      <dgm:t>
        <a:bodyPr/>
        <a:lstStyle/>
        <a:p>
          <a:endParaRPr lang="en-US"/>
        </a:p>
      </dgm:t>
    </dgm:pt>
    <dgm:pt modelId="{1393C48B-C2B9-2640-AC76-216B1A5D7505}">
      <dgm:prSet/>
      <dgm:spPr/>
      <dgm:t>
        <a:bodyPr/>
        <a:lstStyle/>
        <a:p>
          <a:r>
            <a:rPr lang="en-US" baseline="0"/>
            <a:t>Rancher</a:t>
          </a:r>
          <a:endParaRPr lang="en-US"/>
        </a:p>
      </dgm:t>
    </dgm:pt>
    <dgm:pt modelId="{FC4E559C-EE67-9440-AD86-9BBF7FD87DB3}" type="parTrans" cxnId="{7E582FF8-34AC-2743-B1EB-5F930333FCAB}">
      <dgm:prSet/>
      <dgm:spPr/>
      <dgm:t>
        <a:bodyPr/>
        <a:lstStyle/>
        <a:p>
          <a:endParaRPr lang="en-US"/>
        </a:p>
      </dgm:t>
    </dgm:pt>
    <dgm:pt modelId="{094837FE-31CF-0E45-A45D-522E2A42906A}" type="sibTrans" cxnId="{7E582FF8-34AC-2743-B1EB-5F930333FCAB}">
      <dgm:prSet/>
      <dgm:spPr/>
      <dgm:t>
        <a:bodyPr/>
        <a:lstStyle/>
        <a:p>
          <a:endParaRPr lang="en-US"/>
        </a:p>
      </dgm:t>
    </dgm:pt>
    <dgm:pt modelId="{8E749512-BE13-2243-AA04-9767556A9686}">
      <dgm:prSet/>
      <dgm:spPr/>
      <dgm:t>
        <a:bodyPr/>
        <a:lstStyle/>
        <a:p>
          <a:r>
            <a:rPr lang="en-US" baseline="0"/>
            <a:t>Network</a:t>
          </a:r>
          <a:endParaRPr lang="en-US"/>
        </a:p>
      </dgm:t>
    </dgm:pt>
    <dgm:pt modelId="{F2A7EB39-CE02-004C-8414-792229FA9117}" type="parTrans" cxnId="{9F9F76D7-5D20-F445-AFEE-ED00978C16C8}">
      <dgm:prSet/>
      <dgm:spPr/>
      <dgm:t>
        <a:bodyPr/>
        <a:lstStyle/>
        <a:p>
          <a:endParaRPr lang="en-US"/>
        </a:p>
      </dgm:t>
    </dgm:pt>
    <dgm:pt modelId="{FD63A475-E070-C447-9A0E-A92D00ADA88D}" type="sibTrans" cxnId="{9F9F76D7-5D20-F445-AFEE-ED00978C16C8}">
      <dgm:prSet/>
      <dgm:spPr/>
      <dgm:t>
        <a:bodyPr/>
        <a:lstStyle/>
        <a:p>
          <a:endParaRPr lang="en-US"/>
        </a:p>
      </dgm:t>
    </dgm:pt>
    <dgm:pt modelId="{2A6869F9-4735-884C-9ABC-0BC79974E7A9}">
      <dgm:prSet/>
      <dgm:spPr/>
      <dgm:t>
        <a:bodyPr/>
        <a:lstStyle/>
        <a:p>
          <a:r>
            <a:rPr lang="en-US" baseline="0"/>
            <a:t>DNS</a:t>
          </a:r>
          <a:endParaRPr lang="en-US"/>
        </a:p>
      </dgm:t>
    </dgm:pt>
    <dgm:pt modelId="{B3F303B8-D738-6F4F-9F73-81BBF5E11925}" type="parTrans" cxnId="{FC14B570-11EE-574D-9880-8527572EE737}">
      <dgm:prSet/>
      <dgm:spPr/>
      <dgm:t>
        <a:bodyPr/>
        <a:lstStyle/>
        <a:p>
          <a:endParaRPr lang="en-US"/>
        </a:p>
      </dgm:t>
    </dgm:pt>
    <dgm:pt modelId="{F6D1E4AF-129A-DD44-A928-2C21F15DE011}" type="sibTrans" cxnId="{FC14B570-11EE-574D-9880-8527572EE737}">
      <dgm:prSet/>
      <dgm:spPr/>
      <dgm:t>
        <a:bodyPr/>
        <a:lstStyle/>
        <a:p>
          <a:endParaRPr lang="en-US"/>
        </a:p>
      </dgm:t>
    </dgm:pt>
    <dgm:pt modelId="{950A6A40-6147-D94E-85CC-C5F73CDC2E75}">
      <dgm:prSet/>
      <dgm:spPr/>
      <dgm:t>
        <a:bodyPr/>
        <a:lstStyle/>
        <a:p>
          <a:r>
            <a:rPr lang="en-US" baseline="0"/>
            <a:t>Cloudflare</a:t>
          </a:r>
          <a:endParaRPr lang="en-US"/>
        </a:p>
      </dgm:t>
    </dgm:pt>
    <dgm:pt modelId="{54CB02E9-F23E-EB46-A89E-B4649F216380}" type="parTrans" cxnId="{942EFE4B-ADE2-7741-BFBA-A16AF23F3861}">
      <dgm:prSet/>
      <dgm:spPr/>
      <dgm:t>
        <a:bodyPr/>
        <a:lstStyle/>
        <a:p>
          <a:endParaRPr lang="en-US"/>
        </a:p>
      </dgm:t>
    </dgm:pt>
    <dgm:pt modelId="{604E8E7C-26D6-0343-AB33-ED0A33A01941}" type="sibTrans" cxnId="{942EFE4B-ADE2-7741-BFBA-A16AF23F3861}">
      <dgm:prSet/>
      <dgm:spPr/>
      <dgm:t>
        <a:bodyPr/>
        <a:lstStyle/>
        <a:p>
          <a:endParaRPr lang="en-US"/>
        </a:p>
      </dgm:t>
    </dgm:pt>
    <dgm:pt modelId="{6C26B074-45D3-024A-BC4B-48C5C0190123}">
      <dgm:prSet/>
      <dgm:spPr/>
      <dgm:t>
        <a:bodyPr/>
        <a:lstStyle/>
        <a:p>
          <a:r>
            <a:rPr lang="en-US" baseline="0"/>
            <a:t>HTTP</a:t>
          </a:r>
          <a:endParaRPr lang="en-US"/>
        </a:p>
      </dgm:t>
    </dgm:pt>
    <dgm:pt modelId="{E8544FA9-4092-B346-87EB-B2EFEA311C23}" type="parTrans" cxnId="{21A4B601-255E-1E4F-81AB-7A85BFCF2BDE}">
      <dgm:prSet/>
      <dgm:spPr/>
      <dgm:t>
        <a:bodyPr/>
        <a:lstStyle/>
        <a:p>
          <a:endParaRPr lang="en-US"/>
        </a:p>
      </dgm:t>
    </dgm:pt>
    <dgm:pt modelId="{3EF0DF4A-C5D4-1241-B3E7-08E057834262}" type="sibTrans" cxnId="{21A4B601-255E-1E4F-81AB-7A85BFCF2BDE}">
      <dgm:prSet/>
      <dgm:spPr/>
      <dgm:t>
        <a:bodyPr/>
        <a:lstStyle/>
        <a:p>
          <a:endParaRPr lang="en-US"/>
        </a:p>
      </dgm:t>
    </dgm:pt>
    <dgm:pt modelId="{E28497B0-9A47-6943-8D2C-05E39D3DB72D}">
      <dgm:prSet/>
      <dgm:spPr/>
      <dgm:t>
        <a:bodyPr/>
        <a:lstStyle/>
        <a:p>
          <a:r>
            <a:rPr lang="en-US" baseline="0"/>
            <a:t>Version Control</a:t>
          </a:r>
          <a:endParaRPr lang="en-US"/>
        </a:p>
      </dgm:t>
    </dgm:pt>
    <dgm:pt modelId="{6E1D35CD-AB41-B14C-8B1A-20C2BC243351}" type="parTrans" cxnId="{00462C25-1EBB-CC46-AD38-57C2B6F3EB8C}">
      <dgm:prSet/>
      <dgm:spPr/>
      <dgm:t>
        <a:bodyPr/>
        <a:lstStyle/>
        <a:p>
          <a:endParaRPr lang="en-US"/>
        </a:p>
      </dgm:t>
    </dgm:pt>
    <dgm:pt modelId="{8224D666-3905-E947-9168-2074EA894B50}" type="sibTrans" cxnId="{00462C25-1EBB-CC46-AD38-57C2B6F3EB8C}">
      <dgm:prSet/>
      <dgm:spPr/>
      <dgm:t>
        <a:bodyPr/>
        <a:lstStyle/>
        <a:p>
          <a:endParaRPr lang="en-US"/>
        </a:p>
      </dgm:t>
    </dgm:pt>
    <dgm:pt modelId="{A6853087-0F79-5C45-9688-B3406C8FE1E6}">
      <dgm:prSet/>
      <dgm:spPr/>
      <dgm:t>
        <a:bodyPr/>
        <a:lstStyle/>
        <a:p>
          <a:r>
            <a:rPr lang="en-US" baseline="0"/>
            <a:t>GitHub</a:t>
          </a:r>
          <a:endParaRPr lang="en-US"/>
        </a:p>
      </dgm:t>
    </dgm:pt>
    <dgm:pt modelId="{8759D684-F2BC-8B48-A0E3-EBC554907B1D}" type="parTrans" cxnId="{69F86716-40FF-CE48-B0AC-80F3CB90EB87}">
      <dgm:prSet/>
      <dgm:spPr/>
      <dgm:t>
        <a:bodyPr/>
        <a:lstStyle/>
        <a:p>
          <a:endParaRPr lang="en-US"/>
        </a:p>
      </dgm:t>
    </dgm:pt>
    <dgm:pt modelId="{5CC81868-42E6-A943-A4AF-BD0DC6B4877F}" type="sibTrans" cxnId="{69F86716-40FF-CE48-B0AC-80F3CB90EB87}">
      <dgm:prSet/>
      <dgm:spPr/>
      <dgm:t>
        <a:bodyPr/>
        <a:lstStyle/>
        <a:p>
          <a:endParaRPr lang="en-US"/>
        </a:p>
      </dgm:t>
    </dgm:pt>
    <dgm:pt modelId="{1E2F053A-552A-874E-8C93-054B690790B9}">
      <dgm:prSet/>
      <dgm:spPr/>
      <dgm:t>
        <a:bodyPr/>
        <a:lstStyle/>
        <a:p>
          <a:r>
            <a:rPr lang="en-US" baseline="0"/>
            <a:t>GitLab</a:t>
          </a:r>
          <a:endParaRPr lang="en-US"/>
        </a:p>
      </dgm:t>
    </dgm:pt>
    <dgm:pt modelId="{3F1220B6-D752-6642-A2B3-49315DF9456F}" type="parTrans" cxnId="{448C5ACC-E156-9343-A494-F882C1355AC5}">
      <dgm:prSet/>
      <dgm:spPr/>
      <dgm:t>
        <a:bodyPr/>
        <a:lstStyle/>
        <a:p>
          <a:endParaRPr lang="en-US"/>
        </a:p>
      </dgm:t>
    </dgm:pt>
    <dgm:pt modelId="{889078C1-1483-5C4F-8AEF-5FBFB8BBE714}" type="sibTrans" cxnId="{448C5ACC-E156-9343-A494-F882C1355AC5}">
      <dgm:prSet/>
      <dgm:spPr/>
      <dgm:t>
        <a:bodyPr/>
        <a:lstStyle/>
        <a:p>
          <a:endParaRPr lang="en-US"/>
        </a:p>
      </dgm:t>
    </dgm:pt>
    <dgm:pt modelId="{68E2A158-4FA9-AD45-AAD3-EFBE99173E4D}">
      <dgm:prSet/>
      <dgm:spPr/>
      <dgm:t>
        <a:bodyPr/>
        <a:lstStyle/>
        <a:p>
          <a:r>
            <a:rPr lang="en-US" baseline="0"/>
            <a:t>Bitbucket</a:t>
          </a:r>
          <a:endParaRPr lang="en-US"/>
        </a:p>
      </dgm:t>
    </dgm:pt>
    <dgm:pt modelId="{936B6894-4AE0-7E42-90B0-938E0D6470F5}" type="parTrans" cxnId="{3FF29E3E-D646-B64E-8150-3BB33008F45E}">
      <dgm:prSet/>
      <dgm:spPr/>
      <dgm:t>
        <a:bodyPr/>
        <a:lstStyle/>
        <a:p>
          <a:endParaRPr lang="en-US"/>
        </a:p>
      </dgm:t>
    </dgm:pt>
    <dgm:pt modelId="{83756EA8-27AD-6148-8155-18AA9DC919BF}" type="sibTrans" cxnId="{3FF29E3E-D646-B64E-8150-3BB33008F45E}">
      <dgm:prSet/>
      <dgm:spPr/>
      <dgm:t>
        <a:bodyPr/>
        <a:lstStyle/>
        <a:p>
          <a:endParaRPr lang="en-US"/>
        </a:p>
      </dgm:t>
    </dgm:pt>
    <dgm:pt modelId="{905918B9-E77B-A542-A50C-A97F299AFFE8}">
      <dgm:prSet/>
      <dgm:spPr/>
      <dgm:t>
        <a:bodyPr/>
        <a:lstStyle/>
        <a:p>
          <a:r>
            <a:rPr lang="en-US" baseline="0"/>
            <a:t>Monitoring</a:t>
          </a:r>
          <a:endParaRPr lang="en-US"/>
        </a:p>
      </dgm:t>
    </dgm:pt>
    <dgm:pt modelId="{75FC2CB9-263A-F648-B12E-EAA29A25E6E7}" type="parTrans" cxnId="{B0CE6446-C487-F34B-8ED6-FF0FC4A8596C}">
      <dgm:prSet/>
      <dgm:spPr/>
      <dgm:t>
        <a:bodyPr/>
        <a:lstStyle/>
        <a:p>
          <a:endParaRPr lang="en-US"/>
        </a:p>
      </dgm:t>
    </dgm:pt>
    <dgm:pt modelId="{505C4C27-A193-0344-85DC-44A44A8FD3A9}" type="sibTrans" cxnId="{B0CE6446-C487-F34B-8ED6-FF0FC4A8596C}">
      <dgm:prSet/>
      <dgm:spPr/>
      <dgm:t>
        <a:bodyPr/>
        <a:lstStyle/>
        <a:p>
          <a:endParaRPr lang="en-US"/>
        </a:p>
      </dgm:t>
    </dgm:pt>
    <dgm:pt modelId="{86CE9ECF-A829-8A44-BF90-DA69C5730A82}">
      <dgm:prSet/>
      <dgm:spPr/>
      <dgm:t>
        <a:bodyPr/>
        <a:lstStyle/>
        <a:p>
          <a:r>
            <a:rPr lang="en-US" baseline="0"/>
            <a:t>DataDog</a:t>
          </a:r>
          <a:endParaRPr lang="en-US"/>
        </a:p>
      </dgm:t>
    </dgm:pt>
    <dgm:pt modelId="{0F0512F4-0588-9949-96C3-4BB2D1089E75}" type="parTrans" cxnId="{F61E2F0A-5ACD-2A47-BEBD-8478A299C4F1}">
      <dgm:prSet/>
      <dgm:spPr/>
      <dgm:t>
        <a:bodyPr/>
        <a:lstStyle/>
        <a:p>
          <a:endParaRPr lang="en-US"/>
        </a:p>
      </dgm:t>
    </dgm:pt>
    <dgm:pt modelId="{662CE7E6-F994-B842-92AF-890E722643EC}" type="sibTrans" cxnId="{F61E2F0A-5ACD-2A47-BEBD-8478A299C4F1}">
      <dgm:prSet/>
      <dgm:spPr/>
      <dgm:t>
        <a:bodyPr/>
        <a:lstStyle/>
        <a:p>
          <a:endParaRPr lang="en-US"/>
        </a:p>
      </dgm:t>
    </dgm:pt>
    <dgm:pt modelId="{96BA07A3-5863-F649-8276-F69AB3654383}">
      <dgm:prSet/>
      <dgm:spPr/>
      <dgm:t>
        <a:bodyPr/>
        <a:lstStyle/>
        <a:p>
          <a:r>
            <a:rPr lang="en-US" baseline="0"/>
            <a:t>Grafana</a:t>
          </a:r>
          <a:endParaRPr lang="en-US"/>
        </a:p>
      </dgm:t>
    </dgm:pt>
    <dgm:pt modelId="{7E941F90-7B8F-2344-A49D-DE0F27737F9A}" type="parTrans" cxnId="{9D495C71-26ED-134D-935B-5304EEA36BF0}">
      <dgm:prSet/>
      <dgm:spPr/>
      <dgm:t>
        <a:bodyPr/>
        <a:lstStyle/>
        <a:p>
          <a:endParaRPr lang="en-US"/>
        </a:p>
      </dgm:t>
    </dgm:pt>
    <dgm:pt modelId="{96D59A64-48F6-844A-B5E9-2F9EA08A4B4F}" type="sibTrans" cxnId="{9D495C71-26ED-134D-935B-5304EEA36BF0}">
      <dgm:prSet/>
      <dgm:spPr/>
      <dgm:t>
        <a:bodyPr/>
        <a:lstStyle/>
        <a:p>
          <a:endParaRPr lang="en-US"/>
        </a:p>
      </dgm:t>
    </dgm:pt>
    <dgm:pt modelId="{F48CC805-E4C5-F14D-B9C9-F9D7C2714AC1}">
      <dgm:prSet/>
      <dgm:spPr/>
      <dgm:t>
        <a:bodyPr/>
        <a:lstStyle/>
        <a:p>
          <a:r>
            <a:rPr lang="en-US" baseline="0"/>
            <a:t>PagerDuty</a:t>
          </a:r>
          <a:endParaRPr lang="en-US"/>
        </a:p>
      </dgm:t>
    </dgm:pt>
    <dgm:pt modelId="{55A83C80-6B09-9A46-8CD0-0998023B5F7F}" type="parTrans" cxnId="{C2C3BB54-3CED-3D47-98D5-154A2B05EE6B}">
      <dgm:prSet/>
      <dgm:spPr/>
      <dgm:t>
        <a:bodyPr/>
        <a:lstStyle/>
        <a:p>
          <a:endParaRPr lang="en-US"/>
        </a:p>
      </dgm:t>
    </dgm:pt>
    <dgm:pt modelId="{F1611DDA-1D11-E44D-A310-A6BE9550562F}" type="sibTrans" cxnId="{C2C3BB54-3CED-3D47-98D5-154A2B05EE6B}">
      <dgm:prSet/>
      <dgm:spPr/>
      <dgm:t>
        <a:bodyPr/>
        <a:lstStyle/>
        <a:p>
          <a:endParaRPr lang="en-US"/>
        </a:p>
      </dgm:t>
    </dgm:pt>
    <dgm:pt modelId="{BF9FD44C-8E2F-8743-9BBE-6371C4F617C5}">
      <dgm:prSet/>
      <dgm:spPr/>
      <dgm:t>
        <a:bodyPr/>
        <a:lstStyle/>
        <a:p>
          <a:r>
            <a:rPr lang="en-US" baseline="0"/>
            <a:t>Database</a:t>
          </a:r>
          <a:endParaRPr lang="en-US"/>
        </a:p>
      </dgm:t>
    </dgm:pt>
    <dgm:pt modelId="{1B074325-A9F2-6340-BF31-0B257DAFB514}" type="parTrans" cxnId="{65C9EF73-2CFC-5647-A78A-DC5201074671}">
      <dgm:prSet/>
      <dgm:spPr/>
      <dgm:t>
        <a:bodyPr/>
        <a:lstStyle/>
        <a:p>
          <a:endParaRPr lang="en-US"/>
        </a:p>
      </dgm:t>
    </dgm:pt>
    <dgm:pt modelId="{6DEAD559-0008-E74D-ABB8-B343BA4F94BF}" type="sibTrans" cxnId="{65C9EF73-2CFC-5647-A78A-DC5201074671}">
      <dgm:prSet/>
      <dgm:spPr/>
      <dgm:t>
        <a:bodyPr/>
        <a:lstStyle/>
        <a:p>
          <a:endParaRPr lang="en-US"/>
        </a:p>
      </dgm:t>
    </dgm:pt>
    <dgm:pt modelId="{E5C711D7-B6CC-2F4F-83CB-DEB7FA6F72B1}">
      <dgm:prSet/>
      <dgm:spPr/>
      <dgm:t>
        <a:bodyPr/>
        <a:lstStyle/>
        <a:p>
          <a:r>
            <a:rPr lang="en-US" baseline="0"/>
            <a:t>InfluxDB</a:t>
          </a:r>
          <a:endParaRPr lang="en-US"/>
        </a:p>
      </dgm:t>
    </dgm:pt>
    <dgm:pt modelId="{B4332367-2A40-8B42-90D3-6CD88B5A50F9}" type="parTrans" cxnId="{E662AC79-4D10-C446-8AD1-9C9B87D05997}">
      <dgm:prSet/>
      <dgm:spPr/>
      <dgm:t>
        <a:bodyPr/>
        <a:lstStyle/>
        <a:p>
          <a:endParaRPr lang="en-US"/>
        </a:p>
      </dgm:t>
    </dgm:pt>
    <dgm:pt modelId="{2B9E7AFC-FBF3-A243-B576-1D8300B69263}" type="sibTrans" cxnId="{E662AC79-4D10-C446-8AD1-9C9B87D05997}">
      <dgm:prSet/>
      <dgm:spPr/>
      <dgm:t>
        <a:bodyPr/>
        <a:lstStyle/>
        <a:p>
          <a:endParaRPr lang="en-US"/>
        </a:p>
      </dgm:t>
    </dgm:pt>
    <dgm:pt modelId="{37A3AF2C-8B33-E14E-9152-86FD97EB8F83}">
      <dgm:prSet/>
      <dgm:spPr/>
      <dgm:t>
        <a:bodyPr/>
        <a:lstStyle/>
        <a:p>
          <a:r>
            <a:rPr lang="en-US" baseline="0"/>
            <a:t>MySQL</a:t>
          </a:r>
          <a:endParaRPr lang="en-US"/>
        </a:p>
      </dgm:t>
    </dgm:pt>
    <dgm:pt modelId="{8ADA0680-59C4-354A-B840-2620AAD39198}" type="parTrans" cxnId="{2FF56572-2298-CE45-9ECE-53064402F793}">
      <dgm:prSet/>
      <dgm:spPr/>
      <dgm:t>
        <a:bodyPr/>
        <a:lstStyle/>
        <a:p>
          <a:endParaRPr lang="en-US"/>
        </a:p>
      </dgm:t>
    </dgm:pt>
    <dgm:pt modelId="{AF5BD3D1-F4DC-3B45-AD1D-14C460FD0DE2}" type="sibTrans" cxnId="{2FF56572-2298-CE45-9ECE-53064402F793}">
      <dgm:prSet/>
      <dgm:spPr/>
      <dgm:t>
        <a:bodyPr/>
        <a:lstStyle/>
        <a:p>
          <a:endParaRPr lang="en-US"/>
        </a:p>
      </dgm:t>
    </dgm:pt>
    <dgm:pt modelId="{2D393C2B-7630-BB45-82A1-B47D1D695C5B}">
      <dgm:prSet/>
      <dgm:spPr/>
      <dgm:t>
        <a:bodyPr/>
        <a:lstStyle/>
        <a:p>
          <a:r>
            <a:rPr lang="en-US" baseline="0"/>
            <a:t>PostgreSQL</a:t>
          </a:r>
          <a:endParaRPr lang="en-US"/>
        </a:p>
      </dgm:t>
    </dgm:pt>
    <dgm:pt modelId="{4B554A29-F70B-EF4E-A341-90CC7C5B2D3D}" type="parTrans" cxnId="{D0D56700-6093-E746-9F4B-5C0BFF9BE23A}">
      <dgm:prSet/>
      <dgm:spPr/>
      <dgm:t>
        <a:bodyPr/>
        <a:lstStyle/>
        <a:p>
          <a:endParaRPr lang="en-US"/>
        </a:p>
      </dgm:t>
    </dgm:pt>
    <dgm:pt modelId="{FFBCC86F-17B2-264C-9C2D-0CBED5903074}" type="sibTrans" cxnId="{D0D56700-6093-E746-9F4B-5C0BFF9BE23A}">
      <dgm:prSet/>
      <dgm:spPr/>
      <dgm:t>
        <a:bodyPr/>
        <a:lstStyle/>
        <a:p>
          <a:endParaRPr lang="en-US"/>
        </a:p>
      </dgm:t>
    </dgm:pt>
    <dgm:pt modelId="{BBA8BB3F-FA38-5A45-87EA-383B14BC4877}">
      <dgm:prSet/>
      <dgm:spPr/>
      <dgm:t>
        <a:bodyPr/>
        <a:lstStyle/>
        <a:p>
          <a:r>
            <a:rPr lang="en-US" baseline="0"/>
            <a:t>Etc.</a:t>
          </a:r>
          <a:endParaRPr lang="en-US"/>
        </a:p>
      </dgm:t>
    </dgm:pt>
    <dgm:pt modelId="{98D5C0B8-7E83-7844-B32B-ECDEA492AD6E}" type="parTrans" cxnId="{F64192DA-A98D-0749-8D4B-C39FF0989618}">
      <dgm:prSet/>
      <dgm:spPr/>
      <dgm:t>
        <a:bodyPr/>
        <a:lstStyle/>
        <a:p>
          <a:endParaRPr lang="en-US"/>
        </a:p>
      </dgm:t>
    </dgm:pt>
    <dgm:pt modelId="{21D4602F-35F3-4E46-A5A6-A881F76EB156}" type="sibTrans" cxnId="{F64192DA-A98D-0749-8D4B-C39FF0989618}">
      <dgm:prSet/>
      <dgm:spPr/>
      <dgm:t>
        <a:bodyPr/>
        <a:lstStyle/>
        <a:p>
          <a:endParaRPr lang="en-US"/>
        </a:p>
      </dgm:t>
    </dgm:pt>
    <dgm:pt modelId="{D0ABFD8B-A02C-DB41-8AC2-6C965BE30B1E}" type="pres">
      <dgm:prSet presAssocID="{CE5A9462-A9E7-3E4E-9E7D-6324C92BABEC}" presName="theList" presStyleCnt="0">
        <dgm:presLayoutVars>
          <dgm:dir/>
          <dgm:animLvl val="lvl"/>
          <dgm:resizeHandles val="exact"/>
        </dgm:presLayoutVars>
      </dgm:prSet>
      <dgm:spPr/>
    </dgm:pt>
    <dgm:pt modelId="{21F2987B-255B-1F47-BACF-0E4225D8537C}" type="pres">
      <dgm:prSet presAssocID="{6C0D52AD-8036-A749-B923-87025DC22E30}" presName="compNode" presStyleCnt="0"/>
      <dgm:spPr/>
    </dgm:pt>
    <dgm:pt modelId="{EA426F97-0E92-104A-9666-C430093106D8}" type="pres">
      <dgm:prSet presAssocID="{6C0D52AD-8036-A749-B923-87025DC22E30}" presName="aNode" presStyleLbl="bgShp" presStyleIdx="0" presStyleCnt="7"/>
      <dgm:spPr/>
    </dgm:pt>
    <dgm:pt modelId="{EB693967-B1F7-AF4E-8556-92BC9F4E3794}" type="pres">
      <dgm:prSet presAssocID="{6C0D52AD-8036-A749-B923-87025DC22E30}" presName="textNode" presStyleLbl="bgShp" presStyleIdx="0" presStyleCnt="7"/>
      <dgm:spPr/>
    </dgm:pt>
    <dgm:pt modelId="{82CCB112-62E3-0A49-BBA6-C8486CAD52E0}" type="pres">
      <dgm:prSet presAssocID="{6C0D52AD-8036-A749-B923-87025DC22E30}" presName="compChildNode" presStyleCnt="0"/>
      <dgm:spPr/>
    </dgm:pt>
    <dgm:pt modelId="{F7B748FD-ED81-6A4B-A3B0-68E0A0CA8955}" type="pres">
      <dgm:prSet presAssocID="{6C0D52AD-8036-A749-B923-87025DC22E30}" presName="theInnerList" presStyleCnt="0"/>
      <dgm:spPr/>
    </dgm:pt>
    <dgm:pt modelId="{F39A5508-056B-624D-B63A-03EFB76FE202}" type="pres">
      <dgm:prSet presAssocID="{8630A19A-E554-3C40-A1B1-1FB0F457A123}" presName="childNode" presStyleLbl="node1" presStyleIdx="0" presStyleCnt="20">
        <dgm:presLayoutVars>
          <dgm:bulletEnabled val="1"/>
        </dgm:presLayoutVars>
      </dgm:prSet>
      <dgm:spPr/>
    </dgm:pt>
    <dgm:pt modelId="{E3EC7796-B000-4744-97A4-1126D1E752FD}" type="pres">
      <dgm:prSet presAssocID="{8630A19A-E554-3C40-A1B1-1FB0F457A123}" presName="aSpace2" presStyleCnt="0"/>
      <dgm:spPr/>
    </dgm:pt>
    <dgm:pt modelId="{A0E3BA3E-A8E8-FF4F-A300-92F5E82C04A5}" type="pres">
      <dgm:prSet presAssocID="{927022D6-0B0F-ED48-BAD5-F86C5A374694}" presName="childNode" presStyleLbl="node1" presStyleIdx="1" presStyleCnt="20">
        <dgm:presLayoutVars>
          <dgm:bulletEnabled val="1"/>
        </dgm:presLayoutVars>
      </dgm:prSet>
      <dgm:spPr/>
    </dgm:pt>
    <dgm:pt modelId="{A27C34BE-09DD-FF42-A6F3-E7D0B22577E9}" type="pres">
      <dgm:prSet presAssocID="{927022D6-0B0F-ED48-BAD5-F86C5A374694}" presName="aSpace2" presStyleCnt="0"/>
      <dgm:spPr/>
    </dgm:pt>
    <dgm:pt modelId="{CD6549FA-F960-424E-B6E6-86E72A708DD7}" type="pres">
      <dgm:prSet presAssocID="{F04262C5-1034-AC46-918B-FB670A9F4B87}" presName="childNode" presStyleLbl="node1" presStyleIdx="2" presStyleCnt="20">
        <dgm:presLayoutVars>
          <dgm:bulletEnabled val="1"/>
        </dgm:presLayoutVars>
      </dgm:prSet>
      <dgm:spPr/>
    </dgm:pt>
    <dgm:pt modelId="{6211FD8F-3EB8-8C45-AA18-8C5C9F55A674}" type="pres">
      <dgm:prSet presAssocID="{F04262C5-1034-AC46-918B-FB670A9F4B87}" presName="aSpace2" presStyleCnt="0"/>
      <dgm:spPr/>
    </dgm:pt>
    <dgm:pt modelId="{0150429D-1FF4-6A49-97F4-00660B2A9521}" type="pres">
      <dgm:prSet presAssocID="{AD939879-28EB-0349-983D-4E5B4A8DE208}" presName="childNode" presStyleLbl="node1" presStyleIdx="3" presStyleCnt="20">
        <dgm:presLayoutVars>
          <dgm:bulletEnabled val="1"/>
        </dgm:presLayoutVars>
      </dgm:prSet>
      <dgm:spPr/>
    </dgm:pt>
    <dgm:pt modelId="{AA72C58A-4FB4-BC45-95C3-5507004DC785}" type="pres">
      <dgm:prSet presAssocID="{AD939879-28EB-0349-983D-4E5B4A8DE208}" presName="aSpace2" presStyleCnt="0"/>
      <dgm:spPr/>
    </dgm:pt>
    <dgm:pt modelId="{23135DD2-2C4A-D848-9D7D-761C12E6D7FD}" type="pres">
      <dgm:prSet presAssocID="{1B9C2424-A201-974A-9AE6-24A2EB1CF4F7}" presName="childNode" presStyleLbl="node1" presStyleIdx="4" presStyleCnt="20">
        <dgm:presLayoutVars>
          <dgm:bulletEnabled val="1"/>
        </dgm:presLayoutVars>
      </dgm:prSet>
      <dgm:spPr/>
    </dgm:pt>
    <dgm:pt modelId="{98524CE4-9077-DF4D-9C4C-CD6D494C88C7}" type="pres">
      <dgm:prSet presAssocID="{6C0D52AD-8036-A749-B923-87025DC22E30}" presName="aSpace" presStyleCnt="0"/>
      <dgm:spPr/>
    </dgm:pt>
    <dgm:pt modelId="{0B1C996D-6FB9-5544-BEF7-EA6B2C683166}" type="pres">
      <dgm:prSet presAssocID="{E803AACF-2072-6349-A369-F6849DB84286}" presName="compNode" presStyleCnt="0"/>
      <dgm:spPr/>
    </dgm:pt>
    <dgm:pt modelId="{67424DBB-D62E-A040-A8AC-8CBD9AB9B964}" type="pres">
      <dgm:prSet presAssocID="{E803AACF-2072-6349-A369-F6849DB84286}" presName="aNode" presStyleLbl="bgShp" presStyleIdx="1" presStyleCnt="7"/>
      <dgm:spPr/>
    </dgm:pt>
    <dgm:pt modelId="{6451687E-AE1F-E54A-9087-33A8027BC71D}" type="pres">
      <dgm:prSet presAssocID="{E803AACF-2072-6349-A369-F6849DB84286}" presName="textNode" presStyleLbl="bgShp" presStyleIdx="1" presStyleCnt="7"/>
      <dgm:spPr/>
    </dgm:pt>
    <dgm:pt modelId="{09293138-FC73-5741-AF0F-3C3BF1ED895F}" type="pres">
      <dgm:prSet presAssocID="{E803AACF-2072-6349-A369-F6849DB84286}" presName="compChildNode" presStyleCnt="0"/>
      <dgm:spPr/>
    </dgm:pt>
    <dgm:pt modelId="{451B1AF9-8107-5947-87CC-0F8B09724BD2}" type="pres">
      <dgm:prSet presAssocID="{E803AACF-2072-6349-A369-F6849DB84286}" presName="theInnerList" presStyleCnt="0"/>
      <dgm:spPr/>
    </dgm:pt>
    <dgm:pt modelId="{417BE2EC-D8A6-1C49-AF55-5510A3B82B7B}" type="pres">
      <dgm:prSet presAssocID="{2A89DCDB-E99D-4140-9E74-FE75B7102F3E}" presName="childNode" presStyleLbl="node1" presStyleIdx="5" presStyleCnt="20">
        <dgm:presLayoutVars>
          <dgm:bulletEnabled val="1"/>
        </dgm:presLayoutVars>
      </dgm:prSet>
      <dgm:spPr/>
    </dgm:pt>
    <dgm:pt modelId="{AD9AD171-D3E2-5641-8C9D-8E911550C146}" type="pres">
      <dgm:prSet presAssocID="{2A89DCDB-E99D-4140-9E74-FE75B7102F3E}" presName="aSpace2" presStyleCnt="0"/>
      <dgm:spPr/>
    </dgm:pt>
    <dgm:pt modelId="{255164E9-1682-CE42-9386-FD7CEC797501}" type="pres">
      <dgm:prSet presAssocID="{99BF1CBC-8727-E744-9887-C331FE3CD902}" presName="childNode" presStyleLbl="node1" presStyleIdx="6" presStyleCnt="20">
        <dgm:presLayoutVars>
          <dgm:bulletEnabled val="1"/>
        </dgm:presLayoutVars>
      </dgm:prSet>
      <dgm:spPr/>
    </dgm:pt>
    <dgm:pt modelId="{1089AEB1-C5EA-CC4B-948A-1F521827D990}" type="pres">
      <dgm:prSet presAssocID="{99BF1CBC-8727-E744-9887-C331FE3CD902}" presName="aSpace2" presStyleCnt="0"/>
      <dgm:spPr/>
    </dgm:pt>
    <dgm:pt modelId="{561503BE-D0A7-784A-9C65-0BD89AD283EB}" type="pres">
      <dgm:prSet presAssocID="{1393C48B-C2B9-2640-AC76-216B1A5D7505}" presName="childNode" presStyleLbl="node1" presStyleIdx="7" presStyleCnt="20">
        <dgm:presLayoutVars>
          <dgm:bulletEnabled val="1"/>
        </dgm:presLayoutVars>
      </dgm:prSet>
      <dgm:spPr/>
    </dgm:pt>
    <dgm:pt modelId="{6DF82EA9-0CFD-0E4A-80CE-04458D2CED05}" type="pres">
      <dgm:prSet presAssocID="{E803AACF-2072-6349-A369-F6849DB84286}" presName="aSpace" presStyleCnt="0"/>
      <dgm:spPr/>
    </dgm:pt>
    <dgm:pt modelId="{120778DF-D7AF-E545-B780-E89EE23983C2}" type="pres">
      <dgm:prSet presAssocID="{8E749512-BE13-2243-AA04-9767556A9686}" presName="compNode" presStyleCnt="0"/>
      <dgm:spPr/>
    </dgm:pt>
    <dgm:pt modelId="{D6C8237C-CE5C-A044-B327-E73BD8E5A611}" type="pres">
      <dgm:prSet presAssocID="{8E749512-BE13-2243-AA04-9767556A9686}" presName="aNode" presStyleLbl="bgShp" presStyleIdx="2" presStyleCnt="7"/>
      <dgm:spPr/>
    </dgm:pt>
    <dgm:pt modelId="{F1F45E9F-9BCC-FB42-8FC7-874D2DE8A774}" type="pres">
      <dgm:prSet presAssocID="{8E749512-BE13-2243-AA04-9767556A9686}" presName="textNode" presStyleLbl="bgShp" presStyleIdx="2" presStyleCnt="7"/>
      <dgm:spPr/>
    </dgm:pt>
    <dgm:pt modelId="{CF8F2547-3642-7B46-B1A8-3AB82C578BE3}" type="pres">
      <dgm:prSet presAssocID="{8E749512-BE13-2243-AA04-9767556A9686}" presName="compChildNode" presStyleCnt="0"/>
      <dgm:spPr/>
    </dgm:pt>
    <dgm:pt modelId="{CE6387B6-72B6-8A42-89D7-04E2DA939515}" type="pres">
      <dgm:prSet presAssocID="{8E749512-BE13-2243-AA04-9767556A9686}" presName="theInnerList" presStyleCnt="0"/>
      <dgm:spPr/>
    </dgm:pt>
    <dgm:pt modelId="{656FA348-D43A-2A40-9F80-52ED3C04D5D5}" type="pres">
      <dgm:prSet presAssocID="{2A6869F9-4735-884C-9ABC-0BC79974E7A9}" presName="childNode" presStyleLbl="node1" presStyleIdx="8" presStyleCnt="20">
        <dgm:presLayoutVars>
          <dgm:bulletEnabled val="1"/>
        </dgm:presLayoutVars>
      </dgm:prSet>
      <dgm:spPr/>
    </dgm:pt>
    <dgm:pt modelId="{231EED40-75D4-5940-B9E8-64FE03DBF925}" type="pres">
      <dgm:prSet presAssocID="{2A6869F9-4735-884C-9ABC-0BC79974E7A9}" presName="aSpace2" presStyleCnt="0"/>
      <dgm:spPr/>
    </dgm:pt>
    <dgm:pt modelId="{2AF5DAD7-D86C-5A49-AC24-E83ADB05D03A}" type="pres">
      <dgm:prSet presAssocID="{950A6A40-6147-D94E-85CC-C5F73CDC2E75}" presName="childNode" presStyleLbl="node1" presStyleIdx="9" presStyleCnt="20">
        <dgm:presLayoutVars>
          <dgm:bulletEnabled val="1"/>
        </dgm:presLayoutVars>
      </dgm:prSet>
      <dgm:spPr/>
    </dgm:pt>
    <dgm:pt modelId="{F080BC19-92C6-AD42-ADEA-7EC274C32CBC}" type="pres">
      <dgm:prSet presAssocID="{950A6A40-6147-D94E-85CC-C5F73CDC2E75}" presName="aSpace2" presStyleCnt="0"/>
      <dgm:spPr/>
    </dgm:pt>
    <dgm:pt modelId="{D991CD72-634F-CA46-A2C6-865002C85B37}" type="pres">
      <dgm:prSet presAssocID="{6C26B074-45D3-024A-BC4B-48C5C0190123}" presName="childNode" presStyleLbl="node1" presStyleIdx="10" presStyleCnt="20">
        <dgm:presLayoutVars>
          <dgm:bulletEnabled val="1"/>
        </dgm:presLayoutVars>
      </dgm:prSet>
      <dgm:spPr/>
    </dgm:pt>
    <dgm:pt modelId="{FADF1CD2-863B-DE46-B977-02325C330F66}" type="pres">
      <dgm:prSet presAssocID="{8E749512-BE13-2243-AA04-9767556A9686}" presName="aSpace" presStyleCnt="0"/>
      <dgm:spPr/>
    </dgm:pt>
    <dgm:pt modelId="{368D4792-FF36-2244-ADE6-BF4A482C8C25}" type="pres">
      <dgm:prSet presAssocID="{E28497B0-9A47-6943-8D2C-05E39D3DB72D}" presName="compNode" presStyleCnt="0"/>
      <dgm:spPr/>
    </dgm:pt>
    <dgm:pt modelId="{3DFCAB1C-D521-DD42-A23F-28616588D376}" type="pres">
      <dgm:prSet presAssocID="{E28497B0-9A47-6943-8D2C-05E39D3DB72D}" presName="aNode" presStyleLbl="bgShp" presStyleIdx="3" presStyleCnt="7"/>
      <dgm:spPr/>
    </dgm:pt>
    <dgm:pt modelId="{DFD4397B-F9FB-5F4F-9974-A95FC1FCE48D}" type="pres">
      <dgm:prSet presAssocID="{E28497B0-9A47-6943-8D2C-05E39D3DB72D}" presName="textNode" presStyleLbl="bgShp" presStyleIdx="3" presStyleCnt="7"/>
      <dgm:spPr/>
    </dgm:pt>
    <dgm:pt modelId="{8C4F0071-5B6E-E941-BCF5-680E241EDA89}" type="pres">
      <dgm:prSet presAssocID="{E28497B0-9A47-6943-8D2C-05E39D3DB72D}" presName="compChildNode" presStyleCnt="0"/>
      <dgm:spPr/>
    </dgm:pt>
    <dgm:pt modelId="{5D23A1F8-424C-CA45-91AF-B983F984638A}" type="pres">
      <dgm:prSet presAssocID="{E28497B0-9A47-6943-8D2C-05E39D3DB72D}" presName="theInnerList" presStyleCnt="0"/>
      <dgm:spPr/>
    </dgm:pt>
    <dgm:pt modelId="{1AAA7A1D-A84C-2D40-8125-0D48296155A6}" type="pres">
      <dgm:prSet presAssocID="{A6853087-0F79-5C45-9688-B3406C8FE1E6}" presName="childNode" presStyleLbl="node1" presStyleIdx="11" presStyleCnt="20">
        <dgm:presLayoutVars>
          <dgm:bulletEnabled val="1"/>
        </dgm:presLayoutVars>
      </dgm:prSet>
      <dgm:spPr/>
    </dgm:pt>
    <dgm:pt modelId="{0DE597B9-2259-A940-8B88-4A6D3E6A72BC}" type="pres">
      <dgm:prSet presAssocID="{A6853087-0F79-5C45-9688-B3406C8FE1E6}" presName="aSpace2" presStyleCnt="0"/>
      <dgm:spPr/>
    </dgm:pt>
    <dgm:pt modelId="{79398B16-4672-B34F-9F53-92136D43402B}" type="pres">
      <dgm:prSet presAssocID="{1E2F053A-552A-874E-8C93-054B690790B9}" presName="childNode" presStyleLbl="node1" presStyleIdx="12" presStyleCnt="20">
        <dgm:presLayoutVars>
          <dgm:bulletEnabled val="1"/>
        </dgm:presLayoutVars>
      </dgm:prSet>
      <dgm:spPr/>
    </dgm:pt>
    <dgm:pt modelId="{BD579A8E-3E97-E648-AD21-2ECB0A298748}" type="pres">
      <dgm:prSet presAssocID="{1E2F053A-552A-874E-8C93-054B690790B9}" presName="aSpace2" presStyleCnt="0"/>
      <dgm:spPr/>
    </dgm:pt>
    <dgm:pt modelId="{80A191A7-2804-2345-B7F9-0ECF1922856C}" type="pres">
      <dgm:prSet presAssocID="{68E2A158-4FA9-AD45-AAD3-EFBE99173E4D}" presName="childNode" presStyleLbl="node1" presStyleIdx="13" presStyleCnt="20">
        <dgm:presLayoutVars>
          <dgm:bulletEnabled val="1"/>
        </dgm:presLayoutVars>
      </dgm:prSet>
      <dgm:spPr/>
    </dgm:pt>
    <dgm:pt modelId="{A42C05A6-5802-F04B-B073-8B2835320C65}" type="pres">
      <dgm:prSet presAssocID="{E28497B0-9A47-6943-8D2C-05E39D3DB72D}" presName="aSpace" presStyleCnt="0"/>
      <dgm:spPr/>
    </dgm:pt>
    <dgm:pt modelId="{0C8AD256-F08B-C648-B925-F9F9A3F772A4}" type="pres">
      <dgm:prSet presAssocID="{905918B9-E77B-A542-A50C-A97F299AFFE8}" presName="compNode" presStyleCnt="0"/>
      <dgm:spPr/>
    </dgm:pt>
    <dgm:pt modelId="{371BA816-113A-9744-ADB4-B2C49A96D899}" type="pres">
      <dgm:prSet presAssocID="{905918B9-E77B-A542-A50C-A97F299AFFE8}" presName="aNode" presStyleLbl="bgShp" presStyleIdx="4" presStyleCnt="7"/>
      <dgm:spPr/>
    </dgm:pt>
    <dgm:pt modelId="{3129FE4B-E6CC-9240-A88B-6387ED87FA7D}" type="pres">
      <dgm:prSet presAssocID="{905918B9-E77B-A542-A50C-A97F299AFFE8}" presName="textNode" presStyleLbl="bgShp" presStyleIdx="4" presStyleCnt="7"/>
      <dgm:spPr/>
    </dgm:pt>
    <dgm:pt modelId="{ED41974B-200E-A441-AB28-1CFA57FF98F3}" type="pres">
      <dgm:prSet presAssocID="{905918B9-E77B-A542-A50C-A97F299AFFE8}" presName="compChildNode" presStyleCnt="0"/>
      <dgm:spPr/>
    </dgm:pt>
    <dgm:pt modelId="{578C7E7B-FC6A-D941-A82F-A49AF2DDE952}" type="pres">
      <dgm:prSet presAssocID="{905918B9-E77B-A542-A50C-A97F299AFFE8}" presName="theInnerList" presStyleCnt="0"/>
      <dgm:spPr/>
    </dgm:pt>
    <dgm:pt modelId="{DCE1BDE2-C421-C145-8630-3D1334B15A40}" type="pres">
      <dgm:prSet presAssocID="{86CE9ECF-A829-8A44-BF90-DA69C5730A82}" presName="childNode" presStyleLbl="node1" presStyleIdx="14" presStyleCnt="20">
        <dgm:presLayoutVars>
          <dgm:bulletEnabled val="1"/>
        </dgm:presLayoutVars>
      </dgm:prSet>
      <dgm:spPr/>
    </dgm:pt>
    <dgm:pt modelId="{DC6611F1-CB0F-3D4B-9F46-84C910AB8067}" type="pres">
      <dgm:prSet presAssocID="{86CE9ECF-A829-8A44-BF90-DA69C5730A82}" presName="aSpace2" presStyleCnt="0"/>
      <dgm:spPr/>
    </dgm:pt>
    <dgm:pt modelId="{33D83BD8-D1E1-AA4A-9EFB-A1225A9A3D5D}" type="pres">
      <dgm:prSet presAssocID="{96BA07A3-5863-F649-8276-F69AB3654383}" presName="childNode" presStyleLbl="node1" presStyleIdx="15" presStyleCnt="20">
        <dgm:presLayoutVars>
          <dgm:bulletEnabled val="1"/>
        </dgm:presLayoutVars>
      </dgm:prSet>
      <dgm:spPr/>
    </dgm:pt>
    <dgm:pt modelId="{9F1A5625-FE01-7245-8331-8BE606F903CE}" type="pres">
      <dgm:prSet presAssocID="{96BA07A3-5863-F649-8276-F69AB3654383}" presName="aSpace2" presStyleCnt="0"/>
      <dgm:spPr/>
    </dgm:pt>
    <dgm:pt modelId="{5A7477B4-8EF8-D341-9143-D392DD704A0C}" type="pres">
      <dgm:prSet presAssocID="{F48CC805-E4C5-F14D-B9C9-F9D7C2714AC1}" presName="childNode" presStyleLbl="node1" presStyleIdx="16" presStyleCnt="20">
        <dgm:presLayoutVars>
          <dgm:bulletEnabled val="1"/>
        </dgm:presLayoutVars>
      </dgm:prSet>
      <dgm:spPr/>
    </dgm:pt>
    <dgm:pt modelId="{E8FD76E0-8E42-5041-B3FE-DED7F3EE6150}" type="pres">
      <dgm:prSet presAssocID="{905918B9-E77B-A542-A50C-A97F299AFFE8}" presName="aSpace" presStyleCnt="0"/>
      <dgm:spPr/>
    </dgm:pt>
    <dgm:pt modelId="{ECF5A1EA-F652-854F-B731-6DCA6FE76E8D}" type="pres">
      <dgm:prSet presAssocID="{BF9FD44C-8E2F-8743-9BBE-6371C4F617C5}" presName="compNode" presStyleCnt="0"/>
      <dgm:spPr/>
    </dgm:pt>
    <dgm:pt modelId="{D3C035B3-D9CE-C540-A8B0-3603ECE9DC66}" type="pres">
      <dgm:prSet presAssocID="{BF9FD44C-8E2F-8743-9BBE-6371C4F617C5}" presName="aNode" presStyleLbl="bgShp" presStyleIdx="5" presStyleCnt="7"/>
      <dgm:spPr/>
    </dgm:pt>
    <dgm:pt modelId="{56F8EDAB-8713-3440-8890-D6645AD21573}" type="pres">
      <dgm:prSet presAssocID="{BF9FD44C-8E2F-8743-9BBE-6371C4F617C5}" presName="textNode" presStyleLbl="bgShp" presStyleIdx="5" presStyleCnt="7"/>
      <dgm:spPr/>
    </dgm:pt>
    <dgm:pt modelId="{BD5B7F0E-9C8B-BE4F-8AED-48E152C2E907}" type="pres">
      <dgm:prSet presAssocID="{BF9FD44C-8E2F-8743-9BBE-6371C4F617C5}" presName="compChildNode" presStyleCnt="0"/>
      <dgm:spPr/>
    </dgm:pt>
    <dgm:pt modelId="{FA040E60-55F6-3548-8882-6D04E066800A}" type="pres">
      <dgm:prSet presAssocID="{BF9FD44C-8E2F-8743-9BBE-6371C4F617C5}" presName="theInnerList" presStyleCnt="0"/>
      <dgm:spPr/>
    </dgm:pt>
    <dgm:pt modelId="{8D3CBDF2-7AF7-6C47-9A47-77B9C8688CEA}" type="pres">
      <dgm:prSet presAssocID="{E5C711D7-B6CC-2F4F-83CB-DEB7FA6F72B1}" presName="childNode" presStyleLbl="node1" presStyleIdx="17" presStyleCnt="20">
        <dgm:presLayoutVars>
          <dgm:bulletEnabled val="1"/>
        </dgm:presLayoutVars>
      </dgm:prSet>
      <dgm:spPr/>
    </dgm:pt>
    <dgm:pt modelId="{4BD5F39C-AB44-264F-B607-B1B87925DA23}" type="pres">
      <dgm:prSet presAssocID="{E5C711D7-B6CC-2F4F-83CB-DEB7FA6F72B1}" presName="aSpace2" presStyleCnt="0"/>
      <dgm:spPr/>
    </dgm:pt>
    <dgm:pt modelId="{C5DBD8B6-B4A8-C24A-B748-AAE77886567C}" type="pres">
      <dgm:prSet presAssocID="{37A3AF2C-8B33-E14E-9152-86FD97EB8F83}" presName="childNode" presStyleLbl="node1" presStyleIdx="18" presStyleCnt="20">
        <dgm:presLayoutVars>
          <dgm:bulletEnabled val="1"/>
        </dgm:presLayoutVars>
      </dgm:prSet>
      <dgm:spPr/>
    </dgm:pt>
    <dgm:pt modelId="{5AE8E8F4-E314-B64E-92D4-DE883E5F861E}" type="pres">
      <dgm:prSet presAssocID="{37A3AF2C-8B33-E14E-9152-86FD97EB8F83}" presName="aSpace2" presStyleCnt="0"/>
      <dgm:spPr/>
    </dgm:pt>
    <dgm:pt modelId="{535FE7AF-4653-B445-A35C-89DEF9D44458}" type="pres">
      <dgm:prSet presAssocID="{2D393C2B-7630-BB45-82A1-B47D1D695C5B}" presName="childNode" presStyleLbl="node1" presStyleIdx="19" presStyleCnt="20">
        <dgm:presLayoutVars>
          <dgm:bulletEnabled val="1"/>
        </dgm:presLayoutVars>
      </dgm:prSet>
      <dgm:spPr/>
    </dgm:pt>
    <dgm:pt modelId="{AD01F343-51E1-2F4C-B458-9BE5E975CEBA}" type="pres">
      <dgm:prSet presAssocID="{BF9FD44C-8E2F-8743-9BBE-6371C4F617C5}" presName="aSpace" presStyleCnt="0"/>
      <dgm:spPr/>
    </dgm:pt>
    <dgm:pt modelId="{FA0239FA-040A-2D4A-B37A-174FC730E17B}" type="pres">
      <dgm:prSet presAssocID="{BBA8BB3F-FA38-5A45-87EA-383B14BC4877}" presName="compNode" presStyleCnt="0"/>
      <dgm:spPr/>
    </dgm:pt>
    <dgm:pt modelId="{214A9DA9-0FB8-D94F-B49C-F7F7C54891C1}" type="pres">
      <dgm:prSet presAssocID="{BBA8BB3F-FA38-5A45-87EA-383B14BC4877}" presName="aNode" presStyleLbl="bgShp" presStyleIdx="6" presStyleCnt="7"/>
      <dgm:spPr/>
    </dgm:pt>
    <dgm:pt modelId="{5E2CB3B2-E425-2D48-BD1F-E27D62700161}" type="pres">
      <dgm:prSet presAssocID="{BBA8BB3F-FA38-5A45-87EA-383B14BC4877}" presName="textNode" presStyleLbl="bgShp" presStyleIdx="6" presStyleCnt="7"/>
      <dgm:spPr/>
    </dgm:pt>
    <dgm:pt modelId="{7C6CBBE5-2534-164E-A211-8A4C109D3FEE}" type="pres">
      <dgm:prSet presAssocID="{BBA8BB3F-FA38-5A45-87EA-383B14BC4877}" presName="compChildNode" presStyleCnt="0"/>
      <dgm:spPr/>
    </dgm:pt>
    <dgm:pt modelId="{F9A4A66A-890E-3647-B72A-6206A8AABB60}" type="pres">
      <dgm:prSet presAssocID="{BBA8BB3F-FA38-5A45-87EA-383B14BC4877}" presName="theInnerList" presStyleCnt="0"/>
      <dgm:spPr/>
    </dgm:pt>
  </dgm:ptLst>
  <dgm:cxnLst>
    <dgm:cxn modelId="{D0D56700-6093-E746-9F4B-5C0BFF9BE23A}" srcId="{BF9FD44C-8E2F-8743-9BBE-6371C4F617C5}" destId="{2D393C2B-7630-BB45-82A1-B47D1D695C5B}" srcOrd="2" destOrd="0" parTransId="{4B554A29-F70B-EF4E-A341-90CC7C5B2D3D}" sibTransId="{FFBCC86F-17B2-264C-9C2D-0CBED5903074}"/>
    <dgm:cxn modelId="{21A4B601-255E-1E4F-81AB-7A85BFCF2BDE}" srcId="{8E749512-BE13-2243-AA04-9767556A9686}" destId="{6C26B074-45D3-024A-BC4B-48C5C0190123}" srcOrd="2" destOrd="0" parTransId="{E8544FA9-4092-B346-87EB-B2EFEA311C23}" sibTransId="{3EF0DF4A-C5D4-1241-B3E7-08E057834262}"/>
    <dgm:cxn modelId="{64A2B409-FB19-1A44-AC5B-991CBD64FE11}" srcId="{6C0D52AD-8036-A749-B923-87025DC22E30}" destId="{927022D6-0B0F-ED48-BAD5-F86C5A374694}" srcOrd="1" destOrd="0" parTransId="{89C09A4A-99F9-EF4F-9B4B-FBA241867B94}" sibTransId="{B68B9DFE-1BE8-414A-A769-ACE16F170D1E}"/>
    <dgm:cxn modelId="{F61E2F0A-5ACD-2A47-BEBD-8478A299C4F1}" srcId="{905918B9-E77B-A542-A50C-A97F299AFFE8}" destId="{86CE9ECF-A829-8A44-BF90-DA69C5730A82}" srcOrd="0" destOrd="0" parTransId="{0F0512F4-0588-9949-96C3-4BB2D1089E75}" sibTransId="{662CE7E6-F994-B842-92AF-890E722643EC}"/>
    <dgm:cxn modelId="{DD667B0F-7E87-9049-BBBD-6B29A4E69C9A}" type="presOf" srcId="{AD939879-28EB-0349-983D-4E5B4A8DE208}" destId="{0150429D-1FF4-6A49-97F4-00660B2A9521}" srcOrd="0" destOrd="0" presId="urn:microsoft.com/office/officeart/2005/8/layout/lProcess2"/>
    <dgm:cxn modelId="{9E854610-3441-2C44-8EBB-FC800349688D}" type="presOf" srcId="{96BA07A3-5863-F649-8276-F69AB3654383}" destId="{33D83BD8-D1E1-AA4A-9EFB-A1225A9A3D5D}" srcOrd="0" destOrd="0" presId="urn:microsoft.com/office/officeart/2005/8/layout/lProcess2"/>
    <dgm:cxn modelId="{69F86716-40FF-CE48-B0AC-80F3CB90EB87}" srcId="{E28497B0-9A47-6943-8D2C-05E39D3DB72D}" destId="{A6853087-0F79-5C45-9688-B3406C8FE1E6}" srcOrd="0" destOrd="0" parTransId="{8759D684-F2BC-8B48-A0E3-EBC554907B1D}" sibTransId="{5CC81868-42E6-A943-A4AF-BD0DC6B4877F}"/>
    <dgm:cxn modelId="{28708417-2806-864C-8D7F-32E6E2CAF4F1}" type="presOf" srcId="{CE5A9462-A9E7-3E4E-9E7D-6324C92BABEC}" destId="{D0ABFD8B-A02C-DB41-8AC2-6C965BE30B1E}" srcOrd="0" destOrd="0" presId="urn:microsoft.com/office/officeart/2005/8/layout/lProcess2"/>
    <dgm:cxn modelId="{304D7520-2D21-274F-ADC1-15D0A12EC864}" type="presOf" srcId="{99BF1CBC-8727-E744-9887-C331FE3CD902}" destId="{255164E9-1682-CE42-9386-FD7CEC797501}" srcOrd="0" destOrd="0" presId="urn:microsoft.com/office/officeart/2005/8/layout/lProcess2"/>
    <dgm:cxn modelId="{DFA79520-4850-4E4E-A0F3-68A59464D10F}" type="presOf" srcId="{F48CC805-E4C5-F14D-B9C9-F9D7C2714AC1}" destId="{5A7477B4-8EF8-D341-9143-D392DD704A0C}" srcOrd="0" destOrd="0" presId="urn:microsoft.com/office/officeart/2005/8/layout/lProcess2"/>
    <dgm:cxn modelId="{6E706F24-76F8-7947-9F47-8C970AC54433}" srcId="{6C0D52AD-8036-A749-B923-87025DC22E30}" destId="{8630A19A-E554-3C40-A1B1-1FB0F457A123}" srcOrd="0" destOrd="0" parTransId="{C85D48FE-7351-1547-8AF4-A965A190E43A}" sibTransId="{796AAD28-D78E-CF41-9F13-E5954148F53C}"/>
    <dgm:cxn modelId="{00462C25-1EBB-CC46-AD38-57C2B6F3EB8C}" srcId="{CE5A9462-A9E7-3E4E-9E7D-6324C92BABEC}" destId="{E28497B0-9A47-6943-8D2C-05E39D3DB72D}" srcOrd="3" destOrd="0" parTransId="{6E1D35CD-AB41-B14C-8B1A-20C2BC243351}" sibTransId="{8224D666-3905-E947-9168-2074EA894B50}"/>
    <dgm:cxn modelId="{BBC1B828-AA5C-D144-AFAB-BEB9B941F45F}" srcId="{E803AACF-2072-6349-A369-F6849DB84286}" destId="{99BF1CBC-8727-E744-9887-C331FE3CD902}" srcOrd="1" destOrd="0" parTransId="{B6F38F34-DD7D-264E-A242-601E63D02571}" sibTransId="{9C60390D-F18D-6543-9A84-43E95E76AA27}"/>
    <dgm:cxn modelId="{E2921B2B-4323-FE45-A360-4BCD496DF8B1}" srcId="{E803AACF-2072-6349-A369-F6849DB84286}" destId="{2A89DCDB-E99D-4140-9E74-FE75B7102F3E}" srcOrd="0" destOrd="0" parTransId="{618E4D5E-32CB-384B-B582-CB171B3A823F}" sibTransId="{112B2CC6-D5AB-144C-8AE6-DB4F75AA5F75}"/>
    <dgm:cxn modelId="{2ACD772F-868D-FB4D-950F-7AB14ECD72F4}" type="presOf" srcId="{BF9FD44C-8E2F-8743-9BBE-6371C4F617C5}" destId="{56F8EDAB-8713-3440-8890-D6645AD21573}" srcOrd="1" destOrd="0" presId="urn:microsoft.com/office/officeart/2005/8/layout/lProcess2"/>
    <dgm:cxn modelId="{7615AA36-B7EA-F64B-B676-9DE3F0A4CDEB}" srcId="{CE5A9462-A9E7-3E4E-9E7D-6324C92BABEC}" destId="{6C0D52AD-8036-A749-B923-87025DC22E30}" srcOrd="0" destOrd="0" parTransId="{16310526-F63D-2A4C-84C6-34F2F0459F75}" sibTransId="{C5E90BDD-8135-A34E-9771-D4AEF96040DB}"/>
    <dgm:cxn modelId="{3FF29E3E-D646-B64E-8150-3BB33008F45E}" srcId="{E28497B0-9A47-6943-8D2C-05E39D3DB72D}" destId="{68E2A158-4FA9-AD45-AAD3-EFBE99173E4D}" srcOrd="2" destOrd="0" parTransId="{936B6894-4AE0-7E42-90B0-938E0D6470F5}" sibTransId="{83756EA8-27AD-6148-8155-18AA9DC919BF}"/>
    <dgm:cxn modelId="{2DD3D443-8AD5-374D-BDA1-FEF880AB67F8}" type="presOf" srcId="{6C0D52AD-8036-A749-B923-87025DC22E30}" destId="{EB693967-B1F7-AF4E-8556-92BC9F4E3794}" srcOrd="1" destOrd="0" presId="urn:microsoft.com/office/officeart/2005/8/layout/lProcess2"/>
    <dgm:cxn modelId="{60F96544-91D5-C14A-BE71-AAF0293FC835}" type="presOf" srcId="{F04262C5-1034-AC46-918B-FB670A9F4B87}" destId="{CD6549FA-F960-424E-B6E6-86E72A708DD7}" srcOrd="0" destOrd="0" presId="urn:microsoft.com/office/officeart/2005/8/layout/lProcess2"/>
    <dgm:cxn modelId="{ECAA5046-8E11-0444-8255-19229B943CB0}" type="presOf" srcId="{6C0D52AD-8036-A749-B923-87025DC22E30}" destId="{EA426F97-0E92-104A-9666-C430093106D8}" srcOrd="0" destOrd="0" presId="urn:microsoft.com/office/officeart/2005/8/layout/lProcess2"/>
    <dgm:cxn modelId="{B0CE6446-C487-F34B-8ED6-FF0FC4A8596C}" srcId="{CE5A9462-A9E7-3E4E-9E7D-6324C92BABEC}" destId="{905918B9-E77B-A542-A50C-A97F299AFFE8}" srcOrd="4" destOrd="0" parTransId="{75FC2CB9-263A-F648-B12E-EAA29A25E6E7}" sibTransId="{505C4C27-A193-0344-85DC-44A44A8FD3A9}"/>
    <dgm:cxn modelId="{9F9FF947-5EF3-2B45-8B03-39DB80B10DED}" type="presOf" srcId="{BF9FD44C-8E2F-8743-9BBE-6371C4F617C5}" destId="{D3C035B3-D9CE-C540-A8B0-3603ECE9DC66}" srcOrd="0" destOrd="0" presId="urn:microsoft.com/office/officeart/2005/8/layout/lProcess2"/>
    <dgm:cxn modelId="{DFC27749-8AB8-B046-BDC8-D16C1DDB03FA}" type="presOf" srcId="{905918B9-E77B-A542-A50C-A97F299AFFE8}" destId="{371BA816-113A-9744-ADB4-B2C49A96D899}" srcOrd="0" destOrd="0" presId="urn:microsoft.com/office/officeart/2005/8/layout/lProcess2"/>
    <dgm:cxn modelId="{942EFE4B-ADE2-7741-BFBA-A16AF23F3861}" srcId="{8E749512-BE13-2243-AA04-9767556A9686}" destId="{950A6A40-6147-D94E-85CC-C5F73CDC2E75}" srcOrd="1" destOrd="0" parTransId="{54CB02E9-F23E-EB46-A89E-B4649F216380}" sibTransId="{604E8E7C-26D6-0343-AB33-ED0A33A01941}"/>
    <dgm:cxn modelId="{60551E4D-1AD1-9B44-8D88-189CD35FDF3B}" type="presOf" srcId="{E28497B0-9A47-6943-8D2C-05E39D3DB72D}" destId="{DFD4397B-F9FB-5F4F-9974-A95FC1FCE48D}" srcOrd="1" destOrd="0" presId="urn:microsoft.com/office/officeart/2005/8/layout/lProcess2"/>
    <dgm:cxn modelId="{77B2A250-8E4A-164F-92D7-21E3F8C9C4F4}" type="presOf" srcId="{A6853087-0F79-5C45-9688-B3406C8FE1E6}" destId="{1AAA7A1D-A84C-2D40-8125-0D48296155A6}" srcOrd="0" destOrd="0" presId="urn:microsoft.com/office/officeart/2005/8/layout/lProcess2"/>
    <dgm:cxn modelId="{31E24C51-E27F-8E49-A481-2071164C0142}" type="presOf" srcId="{2A6869F9-4735-884C-9ABC-0BC79974E7A9}" destId="{656FA348-D43A-2A40-9F80-52ED3C04D5D5}" srcOrd="0" destOrd="0" presId="urn:microsoft.com/office/officeart/2005/8/layout/lProcess2"/>
    <dgm:cxn modelId="{C2C3BB54-3CED-3D47-98D5-154A2B05EE6B}" srcId="{905918B9-E77B-A542-A50C-A97F299AFFE8}" destId="{F48CC805-E4C5-F14D-B9C9-F9D7C2714AC1}" srcOrd="2" destOrd="0" parTransId="{55A83C80-6B09-9A46-8CD0-0998023B5F7F}" sibTransId="{F1611DDA-1D11-E44D-A310-A6BE9550562F}"/>
    <dgm:cxn modelId="{FD655C58-75D8-674E-BA72-53D6A9A28E7C}" type="presOf" srcId="{905918B9-E77B-A542-A50C-A97F299AFFE8}" destId="{3129FE4B-E6CC-9240-A88B-6387ED87FA7D}" srcOrd="1" destOrd="0" presId="urn:microsoft.com/office/officeart/2005/8/layout/lProcess2"/>
    <dgm:cxn modelId="{A3980162-A988-E94B-86C9-AEEDFD5FDA80}" type="presOf" srcId="{BBA8BB3F-FA38-5A45-87EA-383B14BC4877}" destId="{5E2CB3B2-E425-2D48-BD1F-E27D62700161}" srcOrd="1" destOrd="0" presId="urn:microsoft.com/office/officeart/2005/8/layout/lProcess2"/>
    <dgm:cxn modelId="{A2C23362-DF84-E144-A110-F6D1195F4979}" type="presOf" srcId="{1E2F053A-552A-874E-8C93-054B690790B9}" destId="{79398B16-4672-B34F-9F53-92136D43402B}" srcOrd="0" destOrd="0" presId="urn:microsoft.com/office/officeart/2005/8/layout/lProcess2"/>
    <dgm:cxn modelId="{FC14B570-11EE-574D-9880-8527572EE737}" srcId="{8E749512-BE13-2243-AA04-9767556A9686}" destId="{2A6869F9-4735-884C-9ABC-0BC79974E7A9}" srcOrd="0" destOrd="0" parTransId="{B3F303B8-D738-6F4F-9F73-81BBF5E11925}" sibTransId="{F6D1E4AF-129A-DD44-A928-2C21F15DE011}"/>
    <dgm:cxn modelId="{9D495C71-26ED-134D-935B-5304EEA36BF0}" srcId="{905918B9-E77B-A542-A50C-A97F299AFFE8}" destId="{96BA07A3-5863-F649-8276-F69AB3654383}" srcOrd="1" destOrd="0" parTransId="{7E941F90-7B8F-2344-A49D-DE0F27737F9A}" sibTransId="{96D59A64-48F6-844A-B5E9-2F9EA08A4B4F}"/>
    <dgm:cxn modelId="{2FF56572-2298-CE45-9ECE-53064402F793}" srcId="{BF9FD44C-8E2F-8743-9BBE-6371C4F617C5}" destId="{37A3AF2C-8B33-E14E-9152-86FD97EB8F83}" srcOrd="1" destOrd="0" parTransId="{8ADA0680-59C4-354A-B840-2620AAD39198}" sibTransId="{AF5BD3D1-F4DC-3B45-AD1D-14C460FD0DE2}"/>
    <dgm:cxn modelId="{65C9EF73-2CFC-5647-A78A-DC5201074671}" srcId="{CE5A9462-A9E7-3E4E-9E7D-6324C92BABEC}" destId="{BF9FD44C-8E2F-8743-9BBE-6371C4F617C5}" srcOrd="5" destOrd="0" parTransId="{1B074325-A9F2-6340-BF31-0B257DAFB514}" sibTransId="{6DEAD559-0008-E74D-ABB8-B343BA4F94BF}"/>
    <dgm:cxn modelId="{58D25775-B3FA-5441-A7B7-1744A4DC7A1C}" type="presOf" srcId="{950A6A40-6147-D94E-85CC-C5F73CDC2E75}" destId="{2AF5DAD7-D86C-5A49-AC24-E83ADB05D03A}" srcOrd="0" destOrd="0" presId="urn:microsoft.com/office/officeart/2005/8/layout/lProcess2"/>
    <dgm:cxn modelId="{49431179-FE3B-7B41-831B-CA0B74000625}" srcId="{CE5A9462-A9E7-3E4E-9E7D-6324C92BABEC}" destId="{E803AACF-2072-6349-A369-F6849DB84286}" srcOrd="1" destOrd="0" parTransId="{23772AFC-C02B-EE48-A329-D18F53ED56AD}" sibTransId="{6A80BDB6-A6DF-5E42-9F30-514CC723B8A1}"/>
    <dgm:cxn modelId="{E662AC79-4D10-C446-8AD1-9C9B87D05997}" srcId="{BF9FD44C-8E2F-8743-9BBE-6371C4F617C5}" destId="{E5C711D7-B6CC-2F4F-83CB-DEB7FA6F72B1}" srcOrd="0" destOrd="0" parTransId="{B4332367-2A40-8B42-90D3-6CD88B5A50F9}" sibTransId="{2B9E7AFC-FBF3-A243-B576-1D8300B69263}"/>
    <dgm:cxn modelId="{C447E584-ACB2-FD41-B2B1-40D40B2FA526}" type="presOf" srcId="{8E749512-BE13-2243-AA04-9767556A9686}" destId="{F1F45E9F-9BCC-FB42-8FC7-874D2DE8A774}" srcOrd="1" destOrd="0" presId="urn:microsoft.com/office/officeart/2005/8/layout/lProcess2"/>
    <dgm:cxn modelId="{0ED1038A-E534-5545-A4D7-8EB14EA7B008}" type="presOf" srcId="{927022D6-0B0F-ED48-BAD5-F86C5A374694}" destId="{A0E3BA3E-A8E8-FF4F-A300-92F5E82C04A5}" srcOrd="0" destOrd="0" presId="urn:microsoft.com/office/officeart/2005/8/layout/lProcess2"/>
    <dgm:cxn modelId="{6164C18C-8F34-E342-81C4-A86C7FFDEFCD}" srcId="{6C0D52AD-8036-A749-B923-87025DC22E30}" destId="{AD939879-28EB-0349-983D-4E5B4A8DE208}" srcOrd="3" destOrd="0" parTransId="{7C23B44C-6C7F-6F41-83DE-52B44F4D03D6}" sibTransId="{C77D1726-16E2-454E-A58B-AC97F54498E5}"/>
    <dgm:cxn modelId="{32ABB78D-5942-9146-876C-0945A85CEBBC}" type="presOf" srcId="{2D393C2B-7630-BB45-82A1-B47D1D695C5B}" destId="{535FE7AF-4653-B445-A35C-89DEF9D44458}" srcOrd="0" destOrd="0" presId="urn:microsoft.com/office/officeart/2005/8/layout/lProcess2"/>
    <dgm:cxn modelId="{26A9CE95-130E-4A4E-9D9F-C541492885DA}" type="presOf" srcId="{BBA8BB3F-FA38-5A45-87EA-383B14BC4877}" destId="{214A9DA9-0FB8-D94F-B49C-F7F7C54891C1}" srcOrd="0" destOrd="0" presId="urn:microsoft.com/office/officeart/2005/8/layout/lProcess2"/>
    <dgm:cxn modelId="{FCE271AA-9A0E-CD41-BD2A-C0B0C1AE346F}" type="presOf" srcId="{37A3AF2C-8B33-E14E-9152-86FD97EB8F83}" destId="{C5DBD8B6-B4A8-C24A-B748-AAE77886567C}" srcOrd="0" destOrd="0" presId="urn:microsoft.com/office/officeart/2005/8/layout/lProcess2"/>
    <dgm:cxn modelId="{D8F2FFAC-BA37-2641-BC2F-1FD9F3200F8E}" type="presOf" srcId="{2A89DCDB-E99D-4140-9E74-FE75B7102F3E}" destId="{417BE2EC-D8A6-1C49-AF55-5510A3B82B7B}" srcOrd="0" destOrd="0" presId="urn:microsoft.com/office/officeart/2005/8/layout/lProcess2"/>
    <dgm:cxn modelId="{5C9448B5-CBF8-D741-A037-A27A456336AF}" type="presOf" srcId="{E28497B0-9A47-6943-8D2C-05E39D3DB72D}" destId="{3DFCAB1C-D521-DD42-A23F-28616588D376}" srcOrd="0" destOrd="0" presId="urn:microsoft.com/office/officeart/2005/8/layout/lProcess2"/>
    <dgm:cxn modelId="{BA9760B6-138B-0B42-A74A-4BEC4A277F21}" type="presOf" srcId="{86CE9ECF-A829-8A44-BF90-DA69C5730A82}" destId="{DCE1BDE2-C421-C145-8630-3D1334B15A40}" srcOrd="0" destOrd="0" presId="urn:microsoft.com/office/officeart/2005/8/layout/lProcess2"/>
    <dgm:cxn modelId="{6C63A7B7-A031-0044-9C7B-41744210BAB8}" type="presOf" srcId="{E803AACF-2072-6349-A369-F6849DB84286}" destId="{67424DBB-D62E-A040-A8AC-8CBD9AB9B964}" srcOrd="0" destOrd="0" presId="urn:microsoft.com/office/officeart/2005/8/layout/lProcess2"/>
    <dgm:cxn modelId="{C74A3DB9-4473-214B-BB00-48692A9BD563}" type="presOf" srcId="{E803AACF-2072-6349-A369-F6849DB84286}" destId="{6451687E-AE1F-E54A-9087-33A8027BC71D}" srcOrd="1" destOrd="0" presId="urn:microsoft.com/office/officeart/2005/8/layout/lProcess2"/>
    <dgm:cxn modelId="{099B5CBC-5CE6-C541-8073-89D4BD1BEE9E}" srcId="{6C0D52AD-8036-A749-B923-87025DC22E30}" destId="{1B9C2424-A201-974A-9AE6-24A2EB1CF4F7}" srcOrd="4" destOrd="0" parTransId="{015B2E11-B44C-1647-B91D-24629BAF2C2C}" sibTransId="{6B3A1595-1EB9-8A47-ABAD-7A2A1D0FD101}"/>
    <dgm:cxn modelId="{409713BF-4C39-BE4F-AEB8-EC2F48267BEE}" type="presOf" srcId="{E5C711D7-B6CC-2F4F-83CB-DEB7FA6F72B1}" destId="{8D3CBDF2-7AF7-6C47-9A47-77B9C8688CEA}" srcOrd="0" destOrd="0" presId="urn:microsoft.com/office/officeart/2005/8/layout/lProcess2"/>
    <dgm:cxn modelId="{43C997C7-6718-6747-A302-400C4A52DD56}" type="presOf" srcId="{8E749512-BE13-2243-AA04-9767556A9686}" destId="{D6C8237C-CE5C-A044-B327-E73BD8E5A611}" srcOrd="0" destOrd="0" presId="urn:microsoft.com/office/officeart/2005/8/layout/lProcess2"/>
    <dgm:cxn modelId="{448C5ACC-E156-9343-A494-F882C1355AC5}" srcId="{E28497B0-9A47-6943-8D2C-05E39D3DB72D}" destId="{1E2F053A-552A-874E-8C93-054B690790B9}" srcOrd="1" destOrd="0" parTransId="{3F1220B6-D752-6642-A2B3-49315DF9456F}" sibTransId="{889078C1-1483-5C4F-8AEF-5FBFB8BBE714}"/>
    <dgm:cxn modelId="{9B3E32CF-1495-014A-A126-E2D0EBE47F3E}" type="presOf" srcId="{1393C48B-C2B9-2640-AC76-216B1A5D7505}" destId="{561503BE-D0A7-784A-9C65-0BD89AD283EB}" srcOrd="0" destOrd="0" presId="urn:microsoft.com/office/officeart/2005/8/layout/lProcess2"/>
    <dgm:cxn modelId="{9F9F76D7-5D20-F445-AFEE-ED00978C16C8}" srcId="{CE5A9462-A9E7-3E4E-9E7D-6324C92BABEC}" destId="{8E749512-BE13-2243-AA04-9767556A9686}" srcOrd="2" destOrd="0" parTransId="{F2A7EB39-CE02-004C-8414-792229FA9117}" sibTransId="{FD63A475-E070-C447-9A0E-A92D00ADA88D}"/>
    <dgm:cxn modelId="{20BF3AD9-F96D-F345-A674-5ACE73FB5C3A}" type="presOf" srcId="{6C26B074-45D3-024A-BC4B-48C5C0190123}" destId="{D991CD72-634F-CA46-A2C6-865002C85B37}" srcOrd="0" destOrd="0" presId="urn:microsoft.com/office/officeart/2005/8/layout/lProcess2"/>
    <dgm:cxn modelId="{F64192DA-A98D-0749-8D4B-C39FF0989618}" srcId="{CE5A9462-A9E7-3E4E-9E7D-6324C92BABEC}" destId="{BBA8BB3F-FA38-5A45-87EA-383B14BC4877}" srcOrd="6" destOrd="0" parTransId="{98D5C0B8-7E83-7844-B32B-ECDEA492AD6E}" sibTransId="{21D4602F-35F3-4E46-A5A6-A881F76EB156}"/>
    <dgm:cxn modelId="{C93BC5DF-B313-2246-82C9-D9CCA6BFB722}" type="presOf" srcId="{1B9C2424-A201-974A-9AE6-24A2EB1CF4F7}" destId="{23135DD2-2C4A-D848-9D7D-761C12E6D7FD}" srcOrd="0" destOrd="0" presId="urn:microsoft.com/office/officeart/2005/8/layout/lProcess2"/>
    <dgm:cxn modelId="{F13F78E0-344F-F44E-9B82-643DEC77CE96}" type="presOf" srcId="{68E2A158-4FA9-AD45-AAD3-EFBE99173E4D}" destId="{80A191A7-2804-2345-B7F9-0ECF1922856C}" srcOrd="0" destOrd="0" presId="urn:microsoft.com/office/officeart/2005/8/layout/lProcess2"/>
    <dgm:cxn modelId="{7E582FF8-34AC-2743-B1EB-5F930333FCAB}" srcId="{E803AACF-2072-6349-A369-F6849DB84286}" destId="{1393C48B-C2B9-2640-AC76-216B1A5D7505}" srcOrd="2" destOrd="0" parTransId="{FC4E559C-EE67-9440-AD86-9BBF7FD87DB3}" sibTransId="{094837FE-31CF-0E45-A45D-522E2A42906A}"/>
    <dgm:cxn modelId="{9B7E16F9-9082-6C41-9DC5-B679A956E204}" srcId="{6C0D52AD-8036-A749-B923-87025DC22E30}" destId="{F04262C5-1034-AC46-918B-FB670A9F4B87}" srcOrd="2" destOrd="0" parTransId="{5D426376-FEB5-7B48-ADFA-5A1DA2D68651}" sibTransId="{6DCE61D1-1CA1-E54B-9E32-3DB72F390F60}"/>
    <dgm:cxn modelId="{00733AFD-B472-D949-8F7E-AAF90BA8A0A0}" type="presOf" srcId="{8630A19A-E554-3C40-A1B1-1FB0F457A123}" destId="{F39A5508-056B-624D-B63A-03EFB76FE202}" srcOrd="0" destOrd="0" presId="urn:microsoft.com/office/officeart/2005/8/layout/lProcess2"/>
    <dgm:cxn modelId="{D94A49E6-9120-364F-866C-7C6C899D97DF}" type="presParOf" srcId="{D0ABFD8B-A02C-DB41-8AC2-6C965BE30B1E}" destId="{21F2987B-255B-1F47-BACF-0E4225D8537C}" srcOrd="0" destOrd="0" presId="urn:microsoft.com/office/officeart/2005/8/layout/lProcess2"/>
    <dgm:cxn modelId="{209BDE2B-604E-544F-A8CB-702598797494}" type="presParOf" srcId="{21F2987B-255B-1F47-BACF-0E4225D8537C}" destId="{EA426F97-0E92-104A-9666-C430093106D8}" srcOrd="0" destOrd="0" presId="urn:microsoft.com/office/officeart/2005/8/layout/lProcess2"/>
    <dgm:cxn modelId="{94CD4F8D-6EE3-BA45-A52B-71D29B492F9C}" type="presParOf" srcId="{21F2987B-255B-1F47-BACF-0E4225D8537C}" destId="{EB693967-B1F7-AF4E-8556-92BC9F4E3794}" srcOrd="1" destOrd="0" presId="urn:microsoft.com/office/officeart/2005/8/layout/lProcess2"/>
    <dgm:cxn modelId="{7E4BC52E-5EE7-5544-A7E9-80132EA381D8}" type="presParOf" srcId="{21F2987B-255B-1F47-BACF-0E4225D8537C}" destId="{82CCB112-62E3-0A49-BBA6-C8486CAD52E0}" srcOrd="2" destOrd="0" presId="urn:microsoft.com/office/officeart/2005/8/layout/lProcess2"/>
    <dgm:cxn modelId="{DE6FAC5D-FEB5-514A-9759-00C1D6FA9446}" type="presParOf" srcId="{82CCB112-62E3-0A49-BBA6-C8486CAD52E0}" destId="{F7B748FD-ED81-6A4B-A3B0-68E0A0CA8955}" srcOrd="0" destOrd="0" presId="urn:microsoft.com/office/officeart/2005/8/layout/lProcess2"/>
    <dgm:cxn modelId="{419ADA82-B4D8-6B46-9920-8BD96970AA29}" type="presParOf" srcId="{F7B748FD-ED81-6A4B-A3B0-68E0A0CA8955}" destId="{F39A5508-056B-624D-B63A-03EFB76FE202}" srcOrd="0" destOrd="0" presId="urn:microsoft.com/office/officeart/2005/8/layout/lProcess2"/>
    <dgm:cxn modelId="{AC167116-95D3-2042-9809-4152DB47A16A}" type="presParOf" srcId="{F7B748FD-ED81-6A4B-A3B0-68E0A0CA8955}" destId="{E3EC7796-B000-4744-97A4-1126D1E752FD}" srcOrd="1" destOrd="0" presId="urn:microsoft.com/office/officeart/2005/8/layout/lProcess2"/>
    <dgm:cxn modelId="{32ED5D6C-5857-E241-9F6F-55ADE4A45708}" type="presParOf" srcId="{F7B748FD-ED81-6A4B-A3B0-68E0A0CA8955}" destId="{A0E3BA3E-A8E8-FF4F-A300-92F5E82C04A5}" srcOrd="2" destOrd="0" presId="urn:microsoft.com/office/officeart/2005/8/layout/lProcess2"/>
    <dgm:cxn modelId="{C5A14EAE-18EC-CB48-9C27-4A687407DCA8}" type="presParOf" srcId="{F7B748FD-ED81-6A4B-A3B0-68E0A0CA8955}" destId="{A27C34BE-09DD-FF42-A6F3-E7D0B22577E9}" srcOrd="3" destOrd="0" presId="urn:microsoft.com/office/officeart/2005/8/layout/lProcess2"/>
    <dgm:cxn modelId="{331B0317-C414-A24D-8854-60B447B1599B}" type="presParOf" srcId="{F7B748FD-ED81-6A4B-A3B0-68E0A0CA8955}" destId="{CD6549FA-F960-424E-B6E6-86E72A708DD7}" srcOrd="4" destOrd="0" presId="urn:microsoft.com/office/officeart/2005/8/layout/lProcess2"/>
    <dgm:cxn modelId="{71A98ED5-E050-B848-B40E-734D7EBD0D48}" type="presParOf" srcId="{F7B748FD-ED81-6A4B-A3B0-68E0A0CA8955}" destId="{6211FD8F-3EB8-8C45-AA18-8C5C9F55A674}" srcOrd="5" destOrd="0" presId="urn:microsoft.com/office/officeart/2005/8/layout/lProcess2"/>
    <dgm:cxn modelId="{9F6382A7-897E-6149-8428-1B9E68382033}" type="presParOf" srcId="{F7B748FD-ED81-6A4B-A3B0-68E0A0CA8955}" destId="{0150429D-1FF4-6A49-97F4-00660B2A9521}" srcOrd="6" destOrd="0" presId="urn:microsoft.com/office/officeart/2005/8/layout/lProcess2"/>
    <dgm:cxn modelId="{07A003AF-F1C3-D74C-88D3-C54088CB4131}" type="presParOf" srcId="{F7B748FD-ED81-6A4B-A3B0-68E0A0CA8955}" destId="{AA72C58A-4FB4-BC45-95C3-5507004DC785}" srcOrd="7" destOrd="0" presId="urn:microsoft.com/office/officeart/2005/8/layout/lProcess2"/>
    <dgm:cxn modelId="{B25053ED-11D0-E940-91CC-545E10813E19}" type="presParOf" srcId="{F7B748FD-ED81-6A4B-A3B0-68E0A0CA8955}" destId="{23135DD2-2C4A-D848-9D7D-761C12E6D7FD}" srcOrd="8" destOrd="0" presId="urn:microsoft.com/office/officeart/2005/8/layout/lProcess2"/>
    <dgm:cxn modelId="{CAF248BB-4C18-664E-8D89-757731C3133C}" type="presParOf" srcId="{D0ABFD8B-A02C-DB41-8AC2-6C965BE30B1E}" destId="{98524CE4-9077-DF4D-9C4C-CD6D494C88C7}" srcOrd="1" destOrd="0" presId="urn:microsoft.com/office/officeart/2005/8/layout/lProcess2"/>
    <dgm:cxn modelId="{F77BD404-4A7D-844A-8D25-5859ECE799D2}" type="presParOf" srcId="{D0ABFD8B-A02C-DB41-8AC2-6C965BE30B1E}" destId="{0B1C996D-6FB9-5544-BEF7-EA6B2C683166}" srcOrd="2" destOrd="0" presId="urn:microsoft.com/office/officeart/2005/8/layout/lProcess2"/>
    <dgm:cxn modelId="{8D8C6E0D-0108-B948-A6EE-49892A4510CB}" type="presParOf" srcId="{0B1C996D-6FB9-5544-BEF7-EA6B2C683166}" destId="{67424DBB-D62E-A040-A8AC-8CBD9AB9B964}" srcOrd="0" destOrd="0" presId="urn:microsoft.com/office/officeart/2005/8/layout/lProcess2"/>
    <dgm:cxn modelId="{5EB4FD24-D82D-4C4A-B27C-B209C9C1A9E0}" type="presParOf" srcId="{0B1C996D-6FB9-5544-BEF7-EA6B2C683166}" destId="{6451687E-AE1F-E54A-9087-33A8027BC71D}" srcOrd="1" destOrd="0" presId="urn:microsoft.com/office/officeart/2005/8/layout/lProcess2"/>
    <dgm:cxn modelId="{C5210048-E8F0-8C4C-BF36-7296C4DFC9EF}" type="presParOf" srcId="{0B1C996D-6FB9-5544-BEF7-EA6B2C683166}" destId="{09293138-FC73-5741-AF0F-3C3BF1ED895F}" srcOrd="2" destOrd="0" presId="urn:microsoft.com/office/officeart/2005/8/layout/lProcess2"/>
    <dgm:cxn modelId="{C31DB949-A06E-A147-BC30-9938A86524D2}" type="presParOf" srcId="{09293138-FC73-5741-AF0F-3C3BF1ED895F}" destId="{451B1AF9-8107-5947-87CC-0F8B09724BD2}" srcOrd="0" destOrd="0" presId="urn:microsoft.com/office/officeart/2005/8/layout/lProcess2"/>
    <dgm:cxn modelId="{4A8C0639-C649-054A-89BE-B90AC5D6556F}" type="presParOf" srcId="{451B1AF9-8107-5947-87CC-0F8B09724BD2}" destId="{417BE2EC-D8A6-1C49-AF55-5510A3B82B7B}" srcOrd="0" destOrd="0" presId="urn:microsoft.com/office/officeart/2005/8/layout/lProcess2"/>
    <dgm:cxn modelId="{A18D83AC-3077-B045-8F17-1AE7BA44CB84}" type="presParOf" srcId="{451B1AF9-8107-5947-87CC-0F8B09724BD2}" destId="{AD9AD171-D3E2-5641-8C9D-8E911550C146}" srcOrd="1" destOrd="0" presId="urn:microsoft.com/office/officeart/2005/8/layout/lProcess2"/>
    <dgm:cxn modelId="{A1523D3F-2B09-524A-80ED-FB67FEDAC7D0}" type="presParOf" srcId="{451B1AF9-8107-5947-87CC-0F8B09724BD2}" destId="{255164E9-1682-CE42-9386-FD7CEC797501}" srcOrd="2" destOrd="0" presId="urn:microsoft.com/office/officeart/2005/8/layout/lProcess2"/>
    <dgm:cxn modelId="{EE62A8E8-6346-2947-A704-01664388F62C}" type="presParOf" srcId="{451B1AF9-8107-5947-87CC-0F8B09724BD2}" destId="{1089AEB1-C5EA-CC4B-948A-1F521827D990}" srcOrd="3" destOrd="0" presId="urn:microsoft.com/office/officeart/2005/8/layout/lProcess2"/>
    <dgm:cxn modelId="{212C8D66-FE73-BB4D-8827-0B5094EAD7C7}" type="presParOf" srcId="{451B1AF9-8107-5947-87CC-0F8B09724BD2}" destId="{561503BE-D0A7-784A-9C65-0BD89AD283EB}" srcOrd="4" destOrd="0" presId="urn:microsoft.com/office/officeart/2005/8/layout/lProcess2"/>
    <dgm:cxn modelId="{E8A9B21C-D9DA-E74B-B6FF-108DEBAF521D}" type="presParOf" srcId="{D0ABFD8B-A02C-DB41-8AC2-6C965BE30B1E}" destId="{6DF82EA9-0CFD-0E4A-80CE-04458D2CED05}" srcOrd="3" destOrd="0" presId="urn:microsoft.com/office/officeart/2005/8/layout/lProcess2"/>
    <dgm:cxn modelId="{E0D9939E-7862-9B43-8F07-D7277880766B}" type="presParOf" srcId="{D0ABFD8B-A02C-DB41-8AC2-6C965BE30B1E}" destId="{120778DF-D7AF-E545-B780-E89EE23983C2}" srcOrd="4" destOrd="0" presId="urn:microsoft.com/office/officeart/2005/8/layout/lProcess2"/>
    <dgm:cxn modelId="{BA95BF25-1C36-624F-9AA4-E80ECB2EF89B}" type="presParOf" srcId="{120778DF-D7AF-E545-B780-E89EE23983C2}" destId="{D6C8237C-CE5C-A044-B327-E73BD8E5A611}" srcOrd="0" destOrd="0" presId="urn:microsoft.com/office/officeart/2005/8/layout/lProcess2"/>
    <dgm:cxn modelId="{0A1C1EA5-7CE1-FD4D-AF7C-1F58D3BD604C}" type="presParOf" srcId="{120778DF-D7AF-E545-B780-E89EE23983C2}" destId="{F1F45E9F-9BCC-FB42-8FC7-874D2DE8A774}" srcOrd="1" destOrd="0" presId="urn:microsoft.com/office/officeart/2005/8/layout/lProcess2"/>
    <dgm:cxn modelId="{80903F28-5376-244B-A2D9-E35E7D683CCE}" type="presParOf" srcId="{120778DF-D7AF-E545-B780-E89EE23983C2}" destId="{CF8F2547-3642-7B46-B1A8-3AB82C578BE3}" srcOrd="2" destOrd="0" presId="urn:microsoft.com/office/officeart/2005/8/layout/lProcess2"/>
    <dgm:cxn modelId="{DFC1AC81-0211-B547-8EBA-D3D76EF123E6}" type="presParOf" srcId="{CF8F2547-3642-7B46-B1A8-3AB82C578BE3}" destId="{CE6387B6-72B6-8A42-89D7-04E2DA939515}" srcOrd="0" destOrd="0" presId="urn:microsoft.com/office/officeart/2005/8/layout/lProcess2"/>
    <dgm:cxn modelId="{2905E062-DC1B-CB43-897B-1EC35E634DA1}" type="presParOf" srcId="{CE6387B6-72B6-8A42-89D7-04E2DA939515}" destId="{656FA348-D43A-2A40-9F80-52ED3C04D5D5}" srcOrd="0" destOrd="0" presId="urn:microsoft.com/office/officeart/2005/8/layout/lProcess2"/>
    <dgm:cxn modelId="{2606EFC2-D381-BE4F-9979-62494095CF46}" type="presParOf" srcId="{CE6387B6-72B6-8A42-89D7-04E2DA939515}" destId="{231EED40-75D4-5940-B9E8-64FE03DBF925}" srcOrd="1" destOrd="0" presId="urn:microsoft.com/office/officeart/2005/8/layout/lProcess2"/>
    <dgm:cxn modelId="{F06F5486-A41A-4A48-AE22-2BF3566D213D}" type="presParOf" srcId="{CE6387B6-72B6-8A42-89D7-04E2DA939515}" destId="{2AF5DAD7-D86C-5A49-AC24-E83ADB05D03A}" srcOrd="2" destOrd="0" presId="urn:microsoft.com/office/officeart/2005/8/layout/lProcess2"/>
    <dgm:cxn modelId="{0945F595-1698-2844-A6A5-B8FC0CF3C11A}" type="presParOf" srcId="{CE6387B6-72B6-8A42-89D7-04E2DA939515}" destId="{F080BC19-92C6-AD42-ADEA-7EC274C32CBC}" srcOrd="3" destOrd="0" presId="urn:microsoft.com/office/officeart/2005/8/layout/lProcess2"/>
    <dgm:cxn modelId="{55F75E93-B34D-7C41-ACD6-DDC36E1A48A9}" type="presParOf" srcId="{CE6387B6-72B6-8A42-89D7-04E2DA939515}" destId="{D991CD72-634F-CA46-A2C6-865002C85B37}" srcOrd="4" destOrd="0" presId="urn:microsoft.com/office/officeart/2005/8/layout/lProcess2"/>
    <dgm:cxn modelId="{0B9AF465-9874-7745-B24C-73F68C86AFB0}" type="presParOf" srcId="{D0ABFD8B-A02C-DB41-8AC2-6C965BE30B1E}" destId="{FADF1CD2-863B-DE46-B977-02325C330F66}" srcOrd="5" destOrd="0" presId="urn:microsoft.com/office/officeart/2005/8/layout/lProcess2"/>
    <dgm:cxn modelId="{1B8D746B-CD78-7747-AD73-33F6830C7BC9}" type="presParOf" srcId="{D0ABFD8B-A02C-DB41-8AC2-6C965BE30B1E}" destId="{368D4792-FF36-2244-ADE6-BF4A482C8C25}" srcOrd="6" destOrd="0" presId="urn:microsoft.com/office/officeart/2005/8/layout/lProcess2"/>
    <dgm:cxn modelId="{719D5408-D4F7-2C4A-864D-18C1E772BDCD}" type="presParOf" srcId="{368D4792-FF36-2244-ADE6-BF4A482C8C25}" destId="{3DFCAB1C-D521-DD42-A23F-28616588D376}" srcOrd="0" destOrd="0" presId="urn:microsoft.com/office/officeart/2005/8/layout/lProcess2"/>
    <dgm:cxn modelId="{6DDE4C85-8B22-2D44-8C5C-97420C3EC811}" type="presParOf" srcId="{368D4792-FF36-2244-ADE6-BF4A482C8C25}" destId="{DFD4397B-F9FB-5F4F-9974-A95FC1FCE48D}" srcOrd="1" destOrd="0" presId="urn:microsoft.com/office/officeart/2005/8/layout/lProcess2"/>
    <dgm:cxn modelId="{E3C467A9-70A1-F84F-959E-EB615B2B3CD7}" type="presParOf" srcId="{368D4792-FF36-2244-ADE6-BF4A482C8C25}" destId="{8C4F0071-5B6E-E941-BCF5-680E241EDA89}" srcOrd="2" destOrd="0" presId="urn:microsoft.com/office/officeart/2005/8/layout/lProcess2"/>
    <dgm:cxn modelId="{2F5FDB6B-0767-4846-95D2-474F98723D18}" type="presParOf" srcId="{8C4F0071-5B6E-E941-BCF5-680E241EDA89}" destId="{5D23A1F8-424C-CA45-91AF-B983F984638A}" srcOrd="0" destOrd="0" presId="urn:microsoft.com/office/officeart/2005/8/layout/lProcess2"/>
    <dgm:cxn modelId="{EF27DC6E-185D-3143-B2F9-C6BB69EFB2A5}" type="presParOf" srcId="{5D23A1F8-424C-CA45-91AF-B983F984638A}" destId="{1AAA7A1D-A84C-2D40-8125-0D48296155A6}" srcOrd="0" destOrd="0" presId="urn:microsoft.com/office/officeart/2005/8/layout/lProcess2"/>
    <dgm:cxn modelId="{008A14C7-CF76-2A4F-9DFA-DA748233AA03}" type="presParOf" srcId="{5D23A1F8-424C-CA45-91AF-B983F984638A}" destId="{0DE597B9-2259-A940-8B88-4A6D3E6A72BC}" srcOrd="1" destOrd="0" presId="urn:microsoft.com/office/officeart/2005/8/layout/lProcess2"/>
    <dgm:cxn modelId="{94B1C808-061D-7948-BE89-BC446F6E4AB1}" type="presParOf" srcId="{5D23A1F8-424C-CA45-91AF-B983F984638A}" destId="{79398B16-4672-B34F-9F53-92136D43402B}" srcOrd="2" destOrd="0" presId="urn:microsoft.com/office/officeart/2005/8/layout/lProcess2"/>
    <dgm:cxn modelId="{68F84472-4F52-8243-BC7D-6828DA7E3529}" type="presParOf" srcId="{5D23A1F8-424C-CA45-91AF-B983F984638A}" destId="{BD579A8E-3E97-E648-AD21-2ECB0A298748}" srcOrd="3" destOrd="0" presId="urn:microsoft.com/office/officeart/2005/8/layout/lProcess2"/>
    <dgm:cxn modelId="{F8BB517C-324B-864A-866A-963D944D6A55}" type="presParOf" srcId="{5D23A1F8-424C-CA45-91AF-B983F984638A}" destId="{80A191A7-2804-2345-B7F9-0ECF1922856C}" srcOrd="4" destOrd="0" presId="urn:microsoft.com/office/officeart/2005/8/layout/lProcess2"/>
    <dgm:cxn modelId="{566CF871-EE75-4142-B375-32F0900D01E5}" type="presParOf" srcId="{D0ABFD8B-A02C-DB41-8AC2-6C965BE30B1E}" destId="{A42C05A6-5802-F04B-B073-8B2835320C65}" srcOrd="7" destOrd="0" presId="urn:microsoft.com/office/officeart/2005/8/layout/lProcess2"/>
    <dgm:cxn modelId="{B932F24F-9172-0E49-99B5-EDC73D5987DC}" type="presParOf" srcId="{D0ABFD8B-A02C-DB41-8AC2-6C965BE30B1E}" destId="{0C8AD256-F08B-C648-B925-F9F9A3F772A4}" srcOrd="8" destOrd="0" presId="urn:microsoft.com/office/officeart/2005/8/layout/lProcess2"/>
    <dgm:cxn modelId="{CA0A8D24-1095-BC40-A746-2954C1D424B9}" type="presParOf" srcId="{0C8AD256-F08B-C648-B925-F9F9A3F772A4}" destId="{371BA816-113A-9744-ADB4-B2C49A96D899}" srcOrd="0" destOrd="0" presId="urn:microsoft.com/office/officeart/2005/8/layout/lProcess2"/>
    <dgm:cxn modelId="{0DEF85CA-A073-1943-924D-88CD9DF91926}" type="presParOf" srcId="{0C8AD256-F08B-C648-B925-F9F9A3F772A4}" destId="{3129FE4B-E6CC-9240-A88B-6387ED87FA7D}" srcOrd="1" destOrd="0" presId="urn:microsoft.com/office/officeart/2005/8/layout/lProcess2"/>
    <dgm:cxn modelId="{42BA5A91-C459-E248-9F80-5DE2D5EAD07F}" type="presParOf" srcId="{0C8AD256-F08B-C648-B925-F9F9A3F772A4}" destId="{ED41974B-200E-A441-AB28-1CFA57FF98F3}" srcOrd="2" destOrd="0" presId="urn:microsoft.com/office/officeart/2005/8/layout/lProcess2"/>
    <dgm:cxn modelId="{18A25151-2E9E-0D4D-A865-E59950602D39}" type="presParOf" srcId="{ED41974B-200E-A441-AB28-1CFA57FF98F3}" destId="{578C7E7B-FC6A-D941-A82F-A49AF2DDE952}" srcOrd="0" destOrd="0" presId="urn:microsoft.com/office/officeart/2005/8/layout/lProcess2"/>
    <dgm:cxn modelId="{EFF9D961-E08A-214E-960F-A214F87391C0}" type="presParOf" srcId="{578C7E7B-FC6A-D941-A82F-A49AF2DDE952}" destId="{DCE1BDE2-C421-C145-8630-3D1334B15A40}" srcOrd="0" destOrd="0" presId="urn:microsoft.com/office/officeart/2005/8/layout/lProcess2"/>
    <dgm:cxn modelId="{E4E5015E-F211-8E4A-8494-B94D28C24B39}" type="presParOf" srcId="{578C7E7B-FC6A-D941-A82F-A49AF2DDE952}" destId="{DC6611F1-CB0F-3D4B-9F46-84C910AB8067}" srcOrd="1" destOrd="0" presId="urn:microsoft.com/office/officeart/2005/8/layout/lProcess2"/>
    <dgm:cxn modelId="{63CEB45E-C357-BF4F-BD85-5FCAD38D9BEF}" type="presParOf" srcId="{578C7E7B-FC6A-D941-A82F-A49AF2DDE952}" destId="{33D83BD8-D1E1-AA4A-9EFB-A1225A9A3D5D}" srcOrd="2" destOrd="0" presId="urn:microsoft.com/office/officeart/2005/8/layout/lProcess2"/>
    <dgm:cxn modelId="{7C436ED2-1556-EE45-BE36-442EDA428539}" type="presParOf" srcId="{578C7E7B-FC6A-D941-A82F-A49AF2DDE952}" destId="{9F1A5625-FE01-7245-8331-8BE606F903CE}" srcOrd="3" destOrd="0" presId="urn:microsoft.com/office/officeart/2005/8/layout/lProcess2"/>
    <dgm:cxn modelId="{47127694-43EF-FB45-9FEE-3CB4F939B911}" type="presParOf" srcId="{578C7E7B-FC6A-D941-A82F-A49AF2DDE952}" destId="{5A7477B4-8EF8-D341-9143-D392DD704A0C}" srcOrd="4" destOrd="0" presId="urn:microsoft.com/office/officeart/2005/8/layout/lProcess2"/>
    <dgm:cxn modelId="{E48D482B-6969-7E49-9325-F51956743874}" type="presParOf" srcId="{D0ABFD8B-A02C-DB41-8AC2-6C965BE30B1E}" destId="{E8FD76E0-8E42-5041-B3FE-DED7F3EE6150}" srcOrd="9" destOrd="0" presId="urn:microsoft.com/office/officeart/2005/8/layout/lProcess2"/>
    <dgm:cxn modelId="{0A96CC88-EBA4-4241-BE76-BC85332B3BE2}" type="presParOf" srcId="{D0ABFD8B-A02C-DB41-8AC2-6C965BE30B1E}" destId="{ECF5A1EA-F652-854F-B731-6DCA6FE76E8D}" srcOrd="10" destOrd="0" presId="urn:microsoft.com/office/officeart/2005/8/layout/lProcess2"/>
    <dgm:cxn modelId="{91E6E6CA-F2EF-6E40-9659-9B9F8AFE8F16}" type="presParOf" srcId="{ECF5A1EA-F652-854F-B731-6DCA6FE76E8D}" destId="{D3C035B3-D9CE-C540-A8B0-3603ECE9DC66}" srcOrd="0" destOrd="0" presId="urn:microsoft.com/office/officeart/2005/8/layout/lProcess2"/>
    <dgm:cxn modelId="{8674D14B-649B-0344-837D-1FBC192AC936}" type="presParOf" srcId="{ECF5A1EA-F652-854F-B731-6DCA6FE76E8D}" destId="{56F8EDAB-8713-3440-8890-D6645AD21573}" srcOrd="1" destOrd="0" presId="urn:microsoft.com/office/officeart/2005/8/layout/lProcess2"/>
    <dgm:cxn modelId="{9B8A4ACD-689F-E743-AFA9-22F3BE673B39}" type="presParOf" srcId="{ECF5A1EA-F652-854F-B731-6DCA6FE76E8D}" destId="{BD5B7F0E-9C8B-BE4F-8AED-48E152C2E907}" srcOrd="2" destOrd="0" presId="urn:microsoft.com/office/officeart/2005/8/layout/lProcess2"/>
    <dgm:cxn modelId="{1AF9D0A0-3094-F74C-A948-F87D9BE7A449}" type="presParOf" srcId="{BD5B7F0E-9C8B-BE4F-8AED-48E152C2E907}" destId="{FA040E60-55F6-3548-8882-6D04E066800A}" srcOrd="0" destOrd="0" presId="urn:microsoft.com/office/officeart/2005/8/layout/lProcess2"/>
    <dgm:cxn modelId="{8B09FA60-A6A8-A149-924E-92A5D96D8BB5}" type="presParOf" srcId="{FA040E60-55F6-3548-8882-6D04E066800A}" destId="{8D3CBDF2-7AF7-6C47-9A47-77B9C8688CEA}" srcOrd="0" destOrd="0" presId="urn:microsoft.com/office/officeart/2005/8/layout/lProcess2"/>
    <dgm:cxn modelId="{08FFA6CE-3757-D447-86D2-9021FE4F5036}" type="presParOf" srcId="{FA040E60-55F6-3548-8882-6D04E066800A}" destId="{4BD5F39C-AB44-264F-B607-B1B87925DA23}" srcOrd="1" destOrd="0" presId="urn:microsoft.com/office/officeart/2005/8/layout/lProcess2"/>
    <dgm:cxn modelId="{C00E532E-AA1B-6B4F-A31E-1F54A05EDB86}" type="presParOf" srcId="{FA040E60-55F6-3548-8882-6D04E066800A}" destId="{C5DBD8B6-B4A8-C24A-B748-AAE77886567C}" srcOrd="2" destOrd="0" presId="urn:microsoft.com/office/officeart/2005/8/layout/lProcess2"/>
    <dgm:cxn modelId="{23DCDADC-0368-5148-B6DD-899CB8E61D08}" type="presParOf" srcId="{FA040E60-55F6-3548-8882-6D04E066800A}" destId="{5AE8E8F4-E314-B64E-92D4-DE883E5F861E}" srcOrd="3" destOrd="0" presId="urn:microsoft.com/office/officeart/2005/8/layout/lProcess2"/>
    <dgm:cxn modelId="{47C69D9A-FEE7-8940-A490-A668583265CC}" type="presParOf" srcId="{FA040E60-55F6-3548-8882-6D04E066800A}" destId="{535FE7AF-4653-B445-A35C-89DEF9D44458}" srcOrd="4" destOrd="0" presId="urn:microsoft.com/office/officeart/2005/8/layout/lProcess2"/>
    <dgm:cxn modelId="{FF645A58-CF86-2C43-9C88-3D9D22A34F20}" type="presParOf" srcId="{D0ABFD8B-A02C-DB41-8AC2-6C965BE30B1E}" destId="{AD01F343-51E1-2F4C-B458-9BE5E975CEBA}" srcOrd="11" destOrd="0" presId="urn:microsoft.com/office/officeart/2005/8/layout/lProcess2"/>
    <dgm:cxn modelId="{48FCDA59-363B-A647-82B9-0E84E3E5A872}" type="presParOf" srcId="{D0ABFD8B-A02C-DB41-8AC2-6C965BE30B1E}" destId="{FA0239FA-040A-2D4A-B37A-174FC730E17B}" srcOrd="12" destOrd="0" presId="urn:microsoft.com/office/officeart/2005/8/layout/lProcess2"/>
    <dgm:cxn modelId="{D36C14DA-FCA2-D645-A352-8F919B1060B9}" type="presParOf" srcId="{FA0239FA-040A-2D4A-B37A-174FC730E17B}" destId="{214A9DA9-0FB8-D94F-B49C-F7F7C54891C1}" srcOrd="0" destOrd="0" presId="urn:microsoft.com/office/officeart/2005/8/layout/lProcess2"/>
    <dgm:cxn modelId="{8F411AB9-1234-8041-8A52-D41AA31A65AC}" type="presParOf" srcId="{FA0239FA-040A-2D4A-B37A-174FC730E17B}" destId="{5E2CB3B2-E425-2D48-BD1F-E27D62700161}" srcOrd="1" destOrd="0" presId="urn:microsoft.com/office/officeart/2005/8/layout/lProcess2"/>
    <dgm:cxn modelId="{B768F246-CBC6-A042-BC77-11D5753E4BB7}" type="presParOf" srcId="{FA0239FA-040A-2D4A-B37A-174FC730E17B}" destId="{7C6CBBE5-2534-164E-A211-8A4C109D3FEE}" srcOrd="2" destOrd="0" presId="urn:microsoft.com/office/officeart/2005/8/layout/lProcess2"/>
    <dgm:cxn modelId="{9E5E3A1E-D4DC-0243-A6C0-A379A720BA30}" type="presParOf" srcId="{7C6CBBE5-2534-164E-A211-8A4C109D3FEE}" destId="{F9A4A66A-890E-3647-B72A-6206A8AABB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colorful4" csCatId="colorful"/>
      <dgm:spPr/>
      <dgm:t>
        <a:bodyPr/>
        <a:lstStyle/>
        <a:p>
          <a:endParaRPr lang="en-US"/>
        </a:p>
      </dgm:t>
    </dgm:pt>
    <dgm:pt modelId="{32425089-B721-9948-A28C-478ED14A0FD9}">
      <dgm:prSet/>
      <dgm:spPr/>
      <dgm:t>
        <a:bodyPr/>
        <a:lstStyle/>
        <a:p>
          <a:r>
            <a:rPr lang="en-US" baseline="0"/>
            <a:t>Init</a:t>
          </a:r>
          <a:endParaRPr lang="en-US"/>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baseline="0"/>
            <a:t>Plan</a:t>
          </a:r>
          <a:endParaRPr lang="en-US"/>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a:t>Apply</a:t>
          </a:r>
          <a:endParaRPr lang="en-US"/>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a:t>Destroy</a:t>
          </a:r>
          <a:endParaRPr lang="en-US"/>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013114-3BF9-4C21-971C-949DAD420E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9E6AD2ED-76F8-410B-9B27-54A310F3FB9E}">
      <dgm:prSet/>
      <dgm:spPr/>
      <dgm:t>
        <a:bodyPr/>
        <a:lstStyle/>
        <a:p>
          <a:pPr>
            <a:lnSpc>
              <a:spcPct val="100000"/>
            </a:lnSpc>
          </a:pPr>
          <a:r>
            <a:rPr lang="en-US"/>
            <a:t>What’s your overall scenario?</a:t>
          </a:r>
        </a:p>
      </dgm:t>
    </dgm:pt>
    <dgm:pt modelId="{F45E7563-86A9-41F1-AE6C-34C729914E1B}" type="parTrans" cxnId="{75BF991A-8127-45CD-9DA8-26E0F57B09B4}">
      <dgm:prSet/>
      <dgm:spPr/>
      <dgm:t>
        <a:bodyPr/>
        <a:lstStyle/>
        <a:p>
          <a:endParaRPr lang="en-US"/>
        </a:p>
      </dgm:t>
    </dgm:pt>
    <dgm:pt modelId="{04C7FBC4-70C1-4EB4-92EB-DDCE19AE59C4}" type="sibTrans" cxnId="{75BF991A-8127-45CD-9DA8-26E0F57B09B4}">
      <dgm:prSet/>
      <dgm:spPr/>
      <dgm:t>
        <a:bodyPr/>
        <a:lstStyle/>
        <a:p>
          <a:endParaRPr lang="en-US"/>
        </a:p>
      </dgm:t>
    </dgm:pt>
    <dgm:pt modelId="{E2D48ABE-D539-448C-9699-A9ABE3FE4D6E}">
      <dgm:prSet/>
      <dgm:spPr/>
      <dgm:t>
        <a:bodyPr/>
        <a:lstStyle/>
        <a:p>
          <a:pPr>
            <a:lnSpc>
              <a:spcPct val="100000"/>
            </a:lnSpc>
          </a:pPr>
          <a:r>
            <a:rPr lang="en-US"/>
            <a:t>What do you need?</a:t>
          </a:r>
        </a:p>
      </dgm:t>
    </dgm:pt>
    <dgm:pt modelId="{78FA809B-E2C1-4FC7-BB21-E57B864354FF}" type="parTrans" cxnId="{E9929DF5-3E21-4314-948A-AD37A5B07E90}">
      <dgm:prSet/>
      <dgm:spPr/>
      <dgm:t>
        <a:bodyPr/>
        <a:lstStyle/>
        <a:p>
          <a:endParaRPr lang="en-US"/>
        </a:p>
      </dgm:t>
    </dgm:pt>
    <dgm:pt modelId="{731A586D-28AE-4750-B269-8038AD1C66AA}" type="sibTrans" cxnId="{E9929DF5-3E21-4314-948A-AD37A5B07E90}">
      <dgm:prSet/>
      <dgm:spPr/>
      <dgm:t>
        <a:bodyPr/>
        <a:lstStyle/>
        <a:p>
          <a:endParaRPr lang="en-US"/>
        </a:p>
      </dgm:t>
    </dgm:pt>
    <dgm:pt modelId="{99A44591-AA48-43D9-86C6-24F402738F2D}">
      <dgm:prSet/>
      <dgm:spPr/>
      <dgm:t>
        <a:bodyPr/>
        <a:lstStyle/>
        <a:p>
          <a:pPr>
            <a:lnSpc>
              <a:spcPct val="100000"/>
            </a:lnSpc>
          </a:pPr>
          <a:r>
            <a:rPr lang="en-US"/>
            <a:t>What’s available?</a:t>
          </a:r>
        </a:p>
      </dgm:t>
    </dgm:pt>
    <dgm:pt modelId="{6443726F-109C-40D4-BBAF-2FA2CA837242}" type="parTrans" cxnId="{78FAC058-B52C-45E1-AE19-05096C2B24CD}">
      <dgm:prSet/>
      <dgm:spPr/>
      <dgm:t>
        <a:bodyPr/>
        <a:lstStyle/>
        <a:p>
          <a:endParaRPr lang="en-US"/>
        </a:p>
      </dgm:t>
    </dgm:pt>
    <dgm:pt modelId="{93D0B4FC-349C-41F7-BCA3-A4AAFD8319CA}" type="sibTrans" cxnId="{78FAC058-B52C-45E1-AE19-05096C2B24CD}">
      <dgm:prSet/>
      <dgm:spPr/>
      <dgm:t>
        <a:bodyPr/>
        <a:lstStyle/>
        <a:p>
          <a:endParaRPr lang="en-US"/>
        </a:p>
      </dgm:t>
    </dgm:pt>
    <dgm:pt modelId="{AA42804A-E2D7-479A-96C0-CB07CDA4F9AA}">
      <dgm:prSet/>
      <dgm:spPr/>
      <dgm:t>
        <a:bodyPr/>
        <a:lstStyle/>
        <a:p>
          <a:pPr>
            <a:lnSpc>
              <a:spcPct val="100000"/>
            </a:lnSpc>
          </a:pPr>
          <a:r>
            <a:rPr lang="en-US"/>
            <a:t>native support (aka. modules)</a:t>
          </a:r>
        </a:p>
      </dgm:t>
    </dgm:pt>
    <dgm:pt modelId="{F70D3FFD-9E6A-4036-A125-200732FDB84D}" type="parTrans" cxnId="{07BE1BC5-FFB8-402A-83F2-A766972B34E0}">
      <dgm:prSet/>
      <dgm:spPr/>
      <dgm:t>
        <a:bodyPr/>
        <a:lstStyle/>
        <a:p>
          <a:endParaRPr lang="en-US"/>
        </a:p>
      </dgm:t>
    </dgm:pt>
    <dgm:pt modelId="{2299E60B-0FB7-45DF-BAD0-6104AF9ECC97}" type="sibTrans" cxnId="{07BE1BC5-FFB8-402A-83F2-A766972B34E0}">
      <dgm:prSet/>
      <dgm:spPr/>
      <dgm:t>
        <a:bodyPr/>
        <a:lstStyle/>
        <a:p>
          <a:endParaRPr lang="en-US"/>
        </a:p>
      </dgm:t>
    </dgm:pt>
    <dgm:pt modelId="{ACE34AA1-87B0-42EF-8DD6-D72714B67FBC}">
      <dgm:prSet/>
      <dgm:spPr/>
      <dgm:t>
        <a:bodyPr/>
        <a:lstStyle/>
        <a:p>
          <a:pPr>
            <a:lnSpc>
              <a:spcPct val="100000"/>
            </a:lnSpc>
          </a:pPr>
          <a:r>
            <a:rPr lang="en-US" b="1"/>
            <a:t>azure_preview_modules</a:t>
          </a:r>
        </a:p>
      </dgm:t>
    </dgm:pt>
    <dgm:pt modelId="{D0C510F4-669A-403C-9869-52379F990BC7}" type="parTrans" cxnId="{4693F970-587B-4770-BC44-D5331752EF2A}">
      <dgm:prSet/>
      <dgm:spPr/>
      <dgm:t>
        <a:bodyPr/>
        <a:lstStyle/>
        <a:p>
          <a:endParaRPr lang="en-US"/>
        </a:p>
      </dgm:t>
    </dgm:pt>
    <dgm:pt modelId="{378EDBFF-1CDC-4B38-A762-076D51B2C955}" type="sibTrans" cxnId="{4693F970-587B-4770-BC44-D5331752EF2A}">
      <dgm:prSet/>
      <dgm:spPr/>
      <dgm:t>
        <a:bodyPr/>
        <a:lstStyle/>
        <a:p>
          <a:endParaRPr lang="en-US"/>
        </a:p>
      </dgm:t>
    </dgm:pt>
    <dgm:pt modelId="{5333F6A3-201C-42DB-8258-19CE918F395D}">
      <dgm:prSet/>
      <dgm:spPr/>
      <dgm:t>
        <a:bodyPr/>
        <a:lstStyle/>
        <a:p>
          <a:pPr>
            <a:lnSpc>
              <a:spcPct val="100000"/>
            </a:lnSpc>
          </a:pPr>
          <a:r>
            <a:rPr lang="en-US"/>
            <a:t>What’s not?</a:t>
          </a:r>
        </a:p>
      </dgm:t>
    </dgm:pt>
    <dgm:pt modelId="{3B8984F4-E642-4591-9F8B-F2C24523BDBD}" type="parTrans" cxnId="{C575E82C-CA71-4C58-9490-4EB6F981C850}">
      <dgm:prSet/>
      <dgm:spPr/>
      <dgm:t>
        <a:bodyPr/>
        <a:lstStyle/>
        <a:p>
          <a:endParaRPr lang="en-US"/>
        </a:p>
      </dgm:t>
    </dgm:pt>
    <dgm:pt modelId="{95710252-CC64-4DAD-BBE3-CEF8269AB056}" type="sibTrans" cxnId="{C575E82C-CA71-4C58-9490-4EB6F981C850}">
      <dgm:prSet/>
      <dgm:spPr/>
      <dgm:t>
        <a:bodyPr/>
        <a:lstStyle/>
        <a:p>
          <a:endParaRPr lang="en-US"/>
        </a:p>
      </dgm:t>
    </dgm:pt>
    <dgm:pt modelId="{4C1DDFAC-55F9-412A-879F-99FE3F0AA403}">
      <dgm:prSet/>
      <dgm:spPr/>
      <dgm:t>
        <a:bodyPr/>
        <a:lstStyle/>
        <a:p>
          <a:pPr>
            <a:lnSpc>
              <a:spcPct val="100000"/>
            </a:lnSpc>
          </a:pPr>
          <a:r>
            <a:rPr lang="en-US"/>
            <a:t>What do you do when there is a gap?</a:t>
          </a:r>
        </a:p>
      </dgm:t>
    </dgm:pt>
    <dgm:pt modelId="{81826A6B-CCBB-489A-8572-38C71BE3734A}" type="parTrans" cxnId="{B3C3A1E6-55A2-4386-AAD3-AE576E229EB9}">
      <dgm:prSet/>
      <dgm:spPr/>
      <dgm:t>
        <a:bodyPr/>
        <a:lstStyle/>
        <a:p>
          <a:endParaRPr lang="en-US"/>
        </a:p>
      </dgm:t>
    </dgm:pt>
    <dgm:pt modelId="{279E6C66-43B0-4E22-9D50-29A083C9F52E}" type="sibTrans" cxnId="{B3C3A1E6-55A2-4386-AAD3-AE576E229EB9}">
      <dgm:prSet/>
      <dgm:spPr/>
      <dgm:t>
        <a:bodyPr/>
        <a:lstStyle/>
        <a:p>
          <a:endParaRPr lang="en-US"/>
        </a:p>
      </dgm:t>
    </dgm:pt>
    <dgm:pt modelId="{AF5AAD53-86B1-4198-93C1-B5B08C79F4C5}" type="pres">
      <dgm:prSet presAssocID="{D9013114-3BF9-4C21-971C-949DAD420ED5}" presName="root" presStyleCnt="0">
        <dgm:presLayoutVars>
          <dgm:dir/>
          <dgm:resizeHandles val="exact"/>
        </dgm:presLayoutVars>
      </dgm:prSet>
      <dgm:spPr/>
    </dgm:pt>
    <dgm:pt modelId="{9AE81189-D6D8-4B04-A90C-1EC28ADDB0CB}" type="pres">
      <dgm:prSet presAssocID="{9E6AD2ED-76F8-410B-9B27-54A310F3FB9E}" presName="compNode" presStyleCnt="0"/>
      <dgm:spPr/>
    </dgm:pt>
    <dgm:pt modelId="{62A7F4A3-2880-45B7-8433-4410D5108CB5}" type="pres">
      <dgm:prSet presAssocID="{9E6AD2ED-76F8-410B-9B27-54A310F3FB9E}" presName="bgRect" presStyleLbl="bgShp" presStyleIdx="0" presStyleCnt="5"/>
      <dgm:spPr/>
    </dgm:pt>
    <dgm:pt modelId="{B9D0D3D8-EA26-4ACE-8A96-33E8203B3C49}" type="pres">
      <dgm:prSet presAssocID="{9E6AD2ED-76F8-410B-9B27-54A310F3FB9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inter hat"/>
        </a:ext>
      </dgm:extLst>
    </dgm:pt>
    <dgm:pt modelId="{6DE4B4AE-5E09-4E5F-A5C1-1243E66F3439}" type="pres">
      <dgm:prSet presAssocID="{9E6AD2ED-76F8-410B-9B27-54A310F3FB9E}" presName="spaceRect" presStyleCnt="0"/>
      <dgm:spPr/>
    </dgm:pt>
    <dgm:pt modelId="{CAA06747-3609-4A70-91F9-BE4C1C725DCD}" type="pres">
      <dgm:prSet presAssocID="{9E6AD2ED-76F8-410B-9B27-54A310F3FB9E}" presName="parTx" presStyleLbl="revTx" presStyleIdx="0" presStyleCnt="6">
        <dgm:presLayoutVars>
          <dgm:chMax val="0"/>
          <dgm:chPref val="0"/>
        </dgm:presLayoutVars>
      </dgm:prSet>
      <dgm:spPr/>
    </dgm:pt>
    <dgm:pt modelId="{DE11A490-8CE7-4D1E-90EE-BA435DDA5B64}" type="pres">
      <dgm:prSet presAssocID="{04C7FBC4-70C1-4EB4-92EB-DDCE19AE59C4}" presName="sibTrans" presStyleCnt="0"/>
      <dgm:spPr/>
    </dgm:pt>
    <dgm:pt modelId="{F26A8CFC-E72F-4582-B71A-C7FC92A619D3}" type="pres">
      <dgm:prSet presAssocID="{E2D48ABE-D539-448C-9699-A9ABE3FE4D6E}" presName="compNode" presStyleCnt="0"/>
      <dgm:spPr/>
    </dgm:pt>
    <dgm:pt modelId="{E6179B9C-387E-4CD0-BF01-C6125DDDF285}" type="pres">
      <dgm:prSet presAssocID="{E2D48ABE-D539-448C-9699-A9ABE3FE4D6E}" presName="bgRect" presStyleLbl="bgShp" presStyleIdx="1" presStyleCnt="5"/>
      <dgm:spPr/>
    </dgm:pt>
    <dgm:pt modelId="{33112FA5-8867-410D-9BEE-9CC682390ABF}" type="pres">
      <dgm:prSet presAssocID="{E2D48ABE-D539-448C-9699-A9ABE3FE4D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586D0A6A-FF9E-42F7-9BD9-D300F8DC0B11}" type="pres">
      <dgm:prSet presAssocID="{E2D48ABE-D539-448C-9699-A9ABE3FE4D6E}" presName="spaceRect" presStyleCnt="0"/>
      <dgm:spPr/>
    </dgm:pt>
    <dgm:pt modelId="{8708F245-2740-4582-9969-0A434DC9101E}" type="pres">
      <dgm:prSet presAssocID="{E2D48ABE-D539-448C-9699-A9ABE3FE4D6E}" presName="parTx" presStyleLbl="revTx" presStyleIdx="1" presStyleCnt="6">
        <dgm:presLayoutVars>
          <dgm:chMax val="0"/>
          <dgm:chPref val="0"/>
        </dgm:presLayoutVars>
      </dgm:prSet>
      <dgm:spPr/>
    </dgm:pt>
    <dgm:pt modelId="{5349CE8F-85ED-498E-92C1-8B3EF44E33FC}" type="pres">
      <dgm:prSet presAssocID="{731A586D-28AE-4750-B269-8038AD1C66AA}" presName="sibTrans" presStyleCnt="0"/>
      <dgm:spPr/>
    </dgm:pt>
    <dgm:pt modelId="{B8E9271E-129A-4730-9B65-C492719D3D4E}" type="pres">
      <dgm:prSet presAssocID="{99A44591-AA48-43D9-86C6-24F402738F2D}" presName="compNode" presStyleCnt="0"/>
      <dgm:spPr/>
    </dgm:pt>
    <dgm:pt modelId="{5A16D0E2-FA8D-4C1C-B0C3-5B9BFAFDD02C}" type="pres">
      <dgm:prSet presAssocID="{99A44591-AA48-43D9-86C6-24F402738F2D}" presName="bgRect" presStyleLbl="bgShp" presStyleIdx="2" presStyleCnt="5"/>
      <dgm:spPr/>
    </dgm:pt>
    <dgm:pt modelId="{7F918061-54AB-4FEC-856F-42DFF5271B50}" type="pres">
      <dgm:prSet presAssocID="{99A44591-AA48-43D9-86C6-24F402738F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FDC6864-9335-448F-B682-5799748407BD}" type="pres">
      <dgm:prSet presAssocID="{99A44591-AA48-43D9-86C6-24F402738F2D}" presName="spaceRect" presStyleCnt="0"/>
      <dgm:spPr/>
    </dgm:pt>
    <dgm:pt modelId="{39A6931A-C5FB-4025-B353-E076EB09D80A}" type="pres">
      <dgm:prSet presAssocID="{99A44591-AA48-43D9-86C6-24F402738F2D}" presName="parTx" presStyleLbl="revTx" presStyleIdx="2" presStyleCnt="6">
        <dgm:presLayoutVars>
          <dgm:chMax val="0"/>
          <dgm:chPref val="0"/>
        </dgm:presLayoutVars>
      </dgm:prSet>
      <dgm:spPr/>
    </dgm:pt>
    <dgm:pt modelId="{C3FB04F4-56E8-4CD9-B1BA-6EC9898171EC}" type="pres">
      <dgm:prSet presAssocID="{99A44591-AA48-43D9-86C6-24F402738F2D}" presName="desTx" presStyleLbl="revTx" presStyleIdx="3" presStyleCnt="6">
        <dgm:presLayoutVars/>
      </dgm:prSet>
      <dgm:spPr/>
    </dgm:pt>
    <dgm:pt modelId="{3B73CE98-1328-428F-BFD2-A88F023F8A47}" type="pres">
      <dgm:prSet presAssocID="{93D0B4FC-349C-41F7-BCA3-A4AAFD8319CA}" presName="sibTrans" presStyleCnt="0"/>
      <dgm:spPr/>
    </dgm:pt>
    <dgm:pt modelId="{A35D8C96-DE85-4AC0-A4C4-C69239332F85}" type="pres">
      <dgm:prSet presAssocID="{5333F6A3-201C-42DB-8258-19CE918F395D}" presName="compNode" presStyleCnt="0"/>
      <dgm:spPr/>
    </dgm:pt>
    <dgm:pt modelId="{4221CC77-2DBA-4783-A5FB-302FBCB34844}" type="pres">
      <dgm:prSet presAssocID="{5333F6A3-201C-42DB-8258-19CE918F395D}" presName="bgRect" presStyleLbl="bgShp" presStyleIdx="3" presStyleCnt="5"/>
      <dgm:spPr/>
    </dgm:pt>
    <dgm:pt modelId="{0976C6A2-89DA-428E-8CB7-210253F9BE9F}" type="pres">
      <dgm:prSet presAssocID="{5333F6A3-201C-42DB-8258-19CE918F395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E3B55CBE-3944-412C-B8E6-349B606F543A}" type="pres">
      <dgm:prSet presAssocID="{5333F6A3-201C-42DB-8258-19CE918F395D}" presName="spaceRect" presStyleCnt="0"/>
      <dgm:spPr/>
    </dgm:pt>
    <dgm:pt modelId="{79DC99C2-0CA1-4D0B-A3AD-F9DAD8B92330}" type="pres">
      <dgm:prSet presAssocID="{5333F6A3-201C-42DB-8258-19CE918F395D}" presName="parTx" presStyleLbl="revTx" presStyleIdx="4" presStyleCnt="6">
        <dgm:presLayoutVars>
          <dgm:chMax val="0"/>
          <dgm:chPref val="0"/>
        </dgm:presLayoutVars>
      </dgm:prSet>
      <dgm:spPr/>
    </dgm:pt>
    <dgm:pt modelId="{A60FF16A-7DFF-4DD8-BC71-0D50E9C9077F}" type="pres">
      <dgm:prSet presAssocID="{95710252-CC64-4DAD-BBE3-CEF8269AB056}" presName="sibTrans" presStyleCnt="0"/>
      <dgm:spPr/>
    </dgm:pt>
    <dgm:pt modelId="{53A61D5A-EC18-46EB-88C4-79098A0EAA83}" type="pres">
      <dgm:prSet presAssocID="{4C1DDFAC-55F9-412A-879F-99FE3F0AA403}" presName="compNode" presStyleCnt="0"/>
      <dgm:spPr/>
    </dgm:pt>
    <dgm:pt modelId="{8BA10388-98D5-4CB9-9D0A-696D90A65303}" type="pres">
      <dgm:prSet presAssocID="{4C1DDFAC-55F9-412A-879F-99FE3F0AA403}" presName="bgRect" presStyleLbl="bgShp" presStyleIdx="4" presStyleCnt="5"/>
      <dgm:spPr/>
    </dgm:pt>
    <dgm:pt modelId="{5926C083-36D4-4777-8E97-C77BA27C22B0}" type="pres">
      <dgm:prSet presAssocID="{4C1DDFAC-55F9-412A-879F-99FE3F0AA4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at"/>
        </a:ext>
      </dgm:extLst>
    </dgm:pt>
    <dgm:pt modelId="{6FBE2D9C-D5CB-4E7A-B10D-C156F1235751}" type="pres">
      <dgm:prSet presAssocID="{4C1DDFAC-55F9-412A-879F-99FE3F0AA403}" presName="spaceRect" presStyleCnt="0"/>
      <dgm:spPr/>
    </dgm:pt>
    <dgm:pt modelId="{51434940-61B5-430E-A2CF-932F8ED72AF3}" type="pres">
      <dgm:prSet presAssocID="{4C1DDFAC-55F9-412A-879F-99FE3F0AA403}" presName="parTx" presStyleLbl="revTx" presStyleIdx="5" presStyleCnt="6">
        <dgm:presLayoutVars>
          <dgm:chMax val="0"/>
          <dgm:chPref val="0"/>
        </dgm:presLayoutVars>
      </dgm:prSet>
      <dgm:spPr/>
    </dgm:pt>
  </dgm:ptLst>
  <dgm:cxnLst>
    <dgm:cxn modelId="{75BF991A-8127-45CD-9DA8-26E0F57B09B4}" srcId="{D9013114-3BF9-4C21-971C-949DAD420ED5}" destId="{9E6AD2ED-76F8-410B-9B27-54A310F3FB9E}" srcOrd="0" destOrd="0" parTransId="{F45E7563-86A9-41F1-AE6C-34C729914E1B}" sibTransId="{04C7FBC4-70C1-4EB4-92EB-DDCE19AE59C4}"/>
    <dgm:cxn modelId="{197CB61E-39D7-41FB-AA06-8DDB7360F41A}" type="presOf" srcId="{9E6AD2ED-76F8-410B-9B27-54A310F3FB9E}" destId="{CAA06747-3609-4A70-91F9-BE4C1C725DCD}" srcOrd="0" destOrd="0" presId="urn:microsoft.com/office/officeart/2018/2/layout/IconVerticalSolidList"/>
    <dgm:cxn modelId="{C575E82C-CA71-4C58-9490-4EB6F981C850}" srcId="{D9013114-3BF9-4C21-971C-949DAD420ED5}" destId="{5333F6A3-201C-42DB-8258-19CE918F395D}" srcOrd="3" destOrd="0" parTransId="{3B8984F4-E642-4591-9F8B-F2C24523BDBD}" sibTransId="{95710252-CC64-4DAD-BBE3-CEF8269AB056}"/>
    <dgm:cxn modelId="{78FAC058-B52C-45E1-AE19-05096C2B24CD}" srcId="{D9013114-3BF9-4C21-971C-949DAD420ED5}" destId="{99A44591-AA48-43D9-86C6-24F402738F2D}" srcOrd="2" destOrd="0" parTransId="{6443726F-109C-40D4-BBAF-2FA2CA837242}" sibTransId="{93D0B4FC-349C-41F7-BCA3-A4AAFD8319CA}"/>
    <dgm:cxn modelId="{0013A95A-164D-4775-8544-B1A9E3161AEF}" type="presOf" srcId="{99A44591-AA48-43D9-86C6-24F402738F2D}" destId="{39A6931A-C5FB-4025-B353-E076EB09D80A}" srcOrd="0" destOrd="0" presId="urn:microsoft.com/office/officeart/2018/2/layout/IconVerticalSolidList"/>
    <dgm:cxn modelId="{2B3E116B-AAB0-4BFC-89CB-1799E05E8F35}" type="presOf" srcId="{5333F6A3-201C-42DB-8258-19CE918F395D}" destId="{79DC99C2-0CA1-4D0B-A3AD-F9DAD8B92330}" srcOrd="0" destOrd="0" presId="urn:microsoft.com/office/officeart/2018/2/layout/IconVerticalSolidList"/>
    <dgm:cxn modelId="{A086D46E-FE97-4E87-8F2E-6F50EAB5BB62}" type="presOf" srcId="{ACE34AA1-87B0-42EF-8DD6-D72714B67FBC}" destId="{C3FB04F4-56E8-4CD9-B1BA-6EC9898171EC}" srcOrd="0" destOrd="1" presId="urn:microsoft.com/office/officeart/2018/2/layout/IconVerticalSolidList"/>
    <dgm:cxn modelId="{4693F970-587B-4770-BC44-D5331752EF2A}" srcId="{99A44591-AA48-43D9-86C6-24F402738F2D}" destId="{ACE34AA1-87B0-42EF-8DD6-D72714B67FBC}" srcOrd="1" destOrd="0" parTransId="{D0C510F4-669A-403C-9869-52379F990BC7}" sibTransId="{378EDBFF-1CDC-4B38-A762-076D51B2C955}"/>
    <dgm:cxn modelId="{DE794B76-A51D-4205-B98B-87F54EF855D4}" type="presOf" srcId="{4C1DDFAC-55F9-412A-879F-99FE3F0AA403}" destId="{51434940-61B5-430E-A2CF-932F8ED72AF3}" srcOrd="0" destOrd="0" presId="urn:microsoft.com/office/officeart/2018/2/layout/IconVerticalSolidList"/>
    <dgm:cxn modelId="{07BE1BC5-FFB8-402A-83F2-A766972B34E0}" srcId="{99A44591-AA48-43D9-86C6-24F402738F2D}" destId="{AA42804A-E2D7-479A-96C0-CB07CDA4F9AA}" srcOrd="0" destOrd="0" parTransId="{F70D3FFD-9E6A-4036-A125-200732FDB84D}" sibTransId="{2299E60B-0FB7-45DF-BAD0-6104AF9ECC97}"/>
    <dgm:cxn modelId="{7EF6CCCF-172E-4661-8867-C354ECBB73E5}" type="presOf" srcId="{AA42804A-E2D7-479A-96C0-CB07CDA4F9AA}" destId="{C3FB04F4-56E8-4CD9-B1BA-6EC9898171EC}" srcOrd="0" destOrd="0" presId="urn:microsoft.com/office/officeart/2018/2/layout/IconVerticalSolidList"/>
    <dgm:cxn modelId="{B3C3A1E6-55A2-4386-AAD3-AE576E229EB9}" srcId="{D9013114-3BF9-4C21-971C-949DAD420ED5}" destId="{4C1DDFAC-55F9-412A-879F-99FE3F0AA403}" srcOrd="4" destOrd="0" parTransId="{81826A6B-CCBB-489A-8572-38C71BE3734A}" sibTransId="{279E6C66-43B0-4E22-9D50-29A083C9F52E}"/>
    <dgm:cxn modelId="{E63C81F2-B476-4C59-B655-234AD6D2FF36}" type="presOf" srcId="{D9013114-3BF9-4C21-971C-949DAD420ED5}" destId="{AF5AAD53-86B1-4198-93C1-B5B08C79F4C5}" srcOrd="0" destOrd="0" presId="urn:microsoft.com/office/officeart/2018/2/layout/IconVerticalSolidList"/>
    <dgm:cxn modelId="{E9929DF5-3E21-4314-948A-AD37A5B07E90}" srcId="{D9013114-3BF9-4C21-971C-949DAD420ED5}" destId="{E2D48ABE-D539-448C-9699-A9ABE3FE4D6E}" srcOrd="1" destOrd="0" parTransId="{78FA809B-E2C1-4FC7-BB21-E57B864354FF}" sibTransId="{731A586D-28AE-4750-B269-8038AD1C66AA}"/>
    <dgm:cxn modelId="{D84C62FD-751D-4D22-A116-AA116BFB037E}" type="presOf" srcId="{E2D48ABE-D539-448C-9699-A9ABE3FE4D6E}" destId="{8708F245-2740-4582-9969-0A434DC9101E}" srcOrd="0" destOrd="0" presId="urn:microsoft.com/office/officeart/2018/2/layout/IconVerticalSolidList"/>
    <dgm:cxn modelId="{DFE0DBE2-3B10-4BC9-87F0-02D8F044C070}" type="presParOf" srcId="{AF5AAD53-86B1-4198-93C1-B5B08C79F4C5}" destId="{9AE81189-D6D8-4B04-A90C-1EC28ADDB0CB}" srcOrd="0" destOrd="0" presId="urn:microsoft.com/office/officeart/2018/2/layout/IconVerticalSolidList"/>
    <dgm:cxn modelId="{3CA23C2B-D90D-4620-87F9-F9E3A1520E3F}" type="presParOf" srcId="{9AE81189-D6D8-4B04-A90C-1EC28ADDB0CB}" destId="{62A7F4A3-2880-45B7-8433-4410D5108CB5}" srcOrd="0" destOrd="0" presId="urn:microsoft.com/office/officeart/2018/2/layout/IconVerticalSolidList"/>
    <dgm:cxn modelId="{BDF91736-25C8-4464-B337-BBE9FAB8381E}" type="presParOf" srcId="{9AE81189-D6D8-4B04-A90C-1EC28ADDB0CB}" destId="{B9D0D3D8-EA26-4ACE-8A96-33E8203B3C49}" srcOrd="1" destOrd="0" presId="urn:microsoft.com/office/officeart/2018/2/layout/IconVerticalSolidList"/>
    <dgm:cxn modelId="{E677B332-D2D9-4039-A9BD-A2DC5460B04C}" type="presParOf" srcId="{9AE81189-D6D8-4B04-A90C-1EC28ADDB0CB}" destId="{6DE4B4AE-5E09-4E5F-A5C1-1243E66F3439}" srcOrd="2" destOrd="0" presId="urn:microsoft.com/office/officeart/2018/2/layout/IconVerticalSolidList"/>
    <dgm:cxn modelId="{2B63A3BB-40B5-4B1A-A46B-3096BA4591FC}" type="presParOf" srcId="{9AE81189-D6D8-4B04-A90C-1EC28ADDB0CB}" destId="{CAA06747-3609-4A70-91F9-BE4C1C725DCD}" srcOrd="3" destOrd="0" presId="urn:microsoft.com/office/officeart/2018/2/layout/IconVerticalSolidList"/>
    <dgm:cxn modelId="{5B9BAB65-02F9-4859-B07D-0DF36F3C3082}" type="presParOf" srcId="{AF5AAD53-86B1-4198-93C1-B5B08C79F4C5}" destId="{DE11A490-8CE7-4D1E-90EE-BA435DDA5B64}" srcOrd="1" destOrd="0" presId="urn:microsoft.com/office/officeart/2018/2/layout/IconVerticalSolidList"/>
    <dgm:cxn modelId="{890B1CE6-BBCF-4BBF-9A33-3885E7256AC9}" type="presParOf" srcId="{AF5AAD53-86B1-4198-93C1-B5B08C79F4C5}" destId="{F26A8CFC-E72F-4582-B71A-C7FC92A619D3}" srcOrd="2" destOrd="0" presId="urn:microsoft.com/office/officeart/2018/2/layout/IconVerticalSolidList"/>
    <dgm:cxn modelId="{8199E376-E9BE-449D-A682-2F11B3E44466}" type="presParOf" srcId="{F26A8CFC-E72F-4582-B71A-C7FC92A619D3}" destId="{E6179B9C-387E-4CD0-BF01-C6125DDDF285}" srcOrd="0" destOrd="0" presId="urn:microsoft.com/office/officeart/2018/2/layout/IconVerticalSolidList"/>
    <dgm:cxn modelId="{4E1CB0E1-7BE4-4CA6-8959-944EACAF2AA3}" type="presParOf" srcId="{F26A8CFC-E72F-4582-B71A-C7FC92A619D3}" destId="{33112FA5-8867-410D-9BEE-9CC682390ABF}" srcOrd="1" destOrd="0" presId="urn:microsoft.com/office/officeart/2018/2/layout/IconVerticalSolidList"/>
    <dgm:cxn modelId="{B872DF50-BAF1-4DE9-AACA-297931DD296F}" type="presParOf" srcId="{F26A8CFC-E72F-4582-B71A-C7FC92A619D3}" destId="{586D0A6A-FF9E-42F7-9BD9-D300F8DC0B11}" srcOrd="2" destOrd="0" presId="urn:microsoft.com/office/officeart/2018/2/layout/IconVerticalSolidList"/>
    <dgm:cxn modelId="{0718CA47-F781-434E-9CE2-C24F4CAAB845}" type="presParOf" srcId="{F26A8CFC-E72F-4582-B71A-C7FC92A619D3}" destId="{8708F245-2740-4582-9969-0A434DC9101E}" srcOrd="3" destOrd="0" presId="urn:microsoft.com/office/officeart/2018/2/layout/IconVerticalSolidList"/>
    <dgm:cxn modelId="{69E05C28-F1FA-4560-A64B-129459972865}" type="presParOf" srcId="{AF5AAD53-86B1-4198-93C1-B5B08C79F4C5}" destId="{5349CE8F-85ED-498E-92C1-8B3EF44E33FC}" srcOrd="3" destOrd="0" presId="urn:microsoft.com/office/officeart/2018/2/layout/IconVerticalSolidList"/>
    <dgm:cxn modelId="{1ADCA2AC-9F61-445A-8751-3C42CEBB248A}" type="presParOf" srcId="{AF5AAD53-86B1-4198-93C1-B5B08C79F4C5}" destId="{B8E9271E-129A-4730-9B65-C492719D3D4E}" srcOrd="4" destOrd="0" presId="urn:microsoft.com/office/officeart/2018/2/layout/IconVerticalSolidList"/>
    <dgm:cxn modelId="{B318C781-037E-493B-A592-4087ADCC88D2}" type="presParOf" srcId="{B8E9271E-129A-4730-9B65-C492719D3D4E}" destId="{5A16D0E2-FA8D-4C1C-B0C3-5B9BFAFDD02C}" srcOrd="0" destOrd="0" presId="urn:microsoft.com/office/officeart/2018/2/layout/IconVerticalSolidList"/>
    <dgm:cxn modelId="{7FD4D3FA-DA35-4677-BE43-01ED7AA660F6}" type="presParOf" srcId="{B8E9271E-129A-4730-9B65-C492719D3D4E}" destId="{7F918061-54AB-4FEC-856F-42DFF5271B50}" srcOrd="1" destOrd="0" presId="urn:microsoft.com/office/officeart/2018/2/layout/IconVerticalSolidList"/>
    <dgm:cxn modelId="{D6CD9BB2-11EA-4078-835A-3707DE2977CC}" type="presParOf" srcId="{B8E9271E-129A-4730-9B65-C492719D3D4E}" destId="{CFDC6864-9335-448F-B682-5799748407BD}" srcOrd="2" destOrd="0" presId="urn:microsoft.com/office/officeart/2018/2/layout/IconVerticalSolidList"/>
    <dgm:cxn modelId="{806E2374-7070-42B5-AF6D-E74EB62AB2BD}" type="presParOf" srcId="{B8E9271E-129A-4730-9B65-C492719D3D4E}" destId="{39A6931A-C5FB-4025-B353-E076EB09D80A}" srcOrd="3" destOrd="0" presId="urn:microsoft.com/office/officeart/2018/2/layout/IconVerticalSolidList"/>
    <dgm:cxn modelId="{BD3DB195-B85B-46F1-8DDD-E12A98762419}" type="presParOf" srcId="{B8E9271E-129A-4730-9B65-C492719D3D4E}" destId="{C3FB04F4-56E8-4CD9-B1BA-6EC9898171EC}" srcOrd="4" destOrd="0" presId="urn:microsoft.com/office/officeart/2018/2/layout/IconVerticalSolidList"/>
    <dgm:cxn modelId="{E52DD04B-A920-4826-BA5C-D9DB2BE08F9E}" type="presParOf" srcId="{AF5AAD53-86B1-4198-93C1-B5B08C79F4C5}" destId="{3B73CE98-1328-428F-BFD2-A88F023F8A47}" srcOrd="5" destOrd="0" presId="urn:microsoft.com/office/officeart/2018/2/layout/IconVerticalSolidList"/>
    <dgm:cxn modelId="{902C9153-EA80-4168-83E3-90F1BBA27832}" type="presParOf" srcId="{AF5AAD53-86B1-4198-93C1-B5B08C79F4C5}" destId="{A35D8C96-DE85-4AC0-A4C4-C69239332F85}" srcOrd="6" destOrd="0" presId="urn:microsoft.com/office/officeart/2018/2/layout/IconVerticalSolidList"/>
    <dgm:cxn modelId="{05F57DFC-885F-49C3-B239-626FB5D81E3A}" type="presParOf" srcId="{A35D8C96-DE85-4AC0-A4C4-C69239332F85}" destId="{4221CC77-2DBA-4783-A5FB-302FBCB34844}" srcOrd="0" destOrd="0" presId="urn:microsoft.com/office/officeart/2018/2/layout/IconVerticalSolidList"/>
    <dgm:cxn modelId="{690D1B2B-59EC-4C2D-B37F-DB2B35AA8CA7}" type="presParOf" srcId="{A35D8C96-DE85-4AC0-A4C4-C69239332F85}" destId="{0976C6A2-89DA-428E-8CB7-210253F9BE9F}" srcOrd="1" destOrd="0" presId="urn:microsoft.com/office/officeart/2018/2/layout/IconVerticalSolidList"/>
    <dgm:cxn modelId="{312AD9F1-FB6D-425E-87CE-16CD53563D6E}" type="presParOf" srcId="{A35D8C96-DE85-4AC0-A4C4-C69239332F85}" destId="{E3B55CBE-3944-412C-B8E6-349B606F543A}" srcOrd="2" destOrd="0" presId="urn:microsoft.com/office/officeart/2018/2/layout/IconVerticalSolidList"/>
    <dgm:cxn modelId="{481A85D7-CEB3-4AAD-8525-B58FB3003031}" type="presParOf" srcId="{A35D8C96-DE85-4AC0-A4C4-C69239332F85}" destId="{79DC99C2-0CA1-4D0B-A3AD-F9DAD8B92330}" srcOrd="3" destOrd="0" presId="urn:microsoft.com/office/officeart/2018/2/layout/IconVerticalSolidList"/>
    <dgm:cxn modelId="{30F27894-65BC-44C2-8947-8621EEBF388A}" type="presParOf" srcId="{AF5AAD53-86B1-4198-93C1-B5B08C79F4C5}" destId="{A60FF16A-7DFF-4DD8-BC71-0D50E9C9077F}" srcOrd="7" destOrd="0" presId="urn:microsoft.com/office/officeart/2018/2/layout/IconVerticalSolidList"/>
    <dgm:cxn modelId="{09CAF4F0-9E98-489D-A451-14416036B242}" type="presParOf" srcId="{AF5AAD53-86B1-4198-93C1-B5B08C79F4C5}" destId="{53A61D5A-EC18-46EB-88C4-79098A0EAA83}" srcOrd="8" destOrd="0" presId="urn:microsoft.com/office/officeart/2018/2/layout/IconVerticalSolidList"/>
    <dgm:cxn modelId="{95E7FFAB-3EC7-4773-BA6C-65316BB702FA}" type="presParOf" srcId="{53A61D5A-EC18-46EB-88C4-79098A0EAA83}" destId="{8BA10388-98D5-4CB9-9D0A-696D90A65303}" srcOrd="0" destOrd="0" presId="urn:microsoft.com/office/officeart/2018/2/layout/IconVerticalSolidList"/>
    <dgm:cxn modelId="{AF0D0A57-DE2B-4116-9D63-3D4F921E34BB}" type="presParOf" srcId="{53A61D5A-EC18-46EB-88C4-79098A0EAA83}" destId="{5926C083-36D4-4777-8E97-C77BA27C22B0}" srcOrd="1" destOrd="0" presId="urn:microsoft.com/office/officeart/2018/2/layout/IconVerticalSolidList"/>
    <dgm:cxn modelId="{744ACAD8-8BC7-4577-B3DE-33DEE8F9EEB5}" type="presParOf" srcId="{53A61D5A-EC18-46EB-88C4-79098A0EAA83}" destId="{6FBE2D9C-D5CB-4E7A-B10D-C156F1235751}" srcOrd="2" destOrd="0" presId="urn:microsoft.com/office/officeart/2018/2/layout/IconVerticalSolidList"/>
    <dgm:cxn modelId="{95E8195F-125C-413F-B284-292ACD01B168}" type="presParOf" srcId="{53A61D5A-EC18-46EB-88C4-79098A0EAA83}" destId="{51434940-61B5-430E-A2CF-932F8ED72A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3B50C0-B913-4917-8C8A-AD6E746F92BD}"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2292B50-F883-45C4-8A87-8998D47F1149}">
      <dgm:prSet/>
      <dgm:spPr/>
      <dgm:t>
        <a:bodyPr/>
        <a:lstStyle/>
        <a:p>
          <a:pPr>
            <a:lnSpc>
              <a:spcPct val="100000"/>
            </a:lnSpc>
            <a:defRPr b="1"/>
          </a:pPr>
          <a:r>
            <a:rPr lang="en-US"/>
            <a:t>Add new Terraform resources</a:t>
          </a:r>
        </a:p>
      </dgm:t>
    </dgm:pt>
    <dgm:pt modelId="{237A6EB8-1E74-4974-A7E0-3A38AB58E149}" type="parTrans" cxnId="{2BBF1BB8-1FBF-4BC2-A1E5-3BB26F5ED3B4}">
      <dgm:prSet/>
      <dgm:spPr/>
      <dgm:t>
        <a:bodyPr/>
        <a:lstStyle/>
        <a:p>
          <a:endParaRPr lang="en-US"/>
        </a:p>
      </dgm:t>
    </dgm:pt>
    <dgm:pt modelId="{82FDEF30-59D2-4BD0-BB01-21C948FA6730}" type="sibTrans" cxnId="{2BBF1BB8-1FBF-4BC2-A1E5-3BB26F5ED3B4}">
      <dgm:prSet/>
      <dgm:spPr/>
      <dgm:t>
        <a:bodyPr/>
        <a:lstStyle/>
        <a:p>
          <a:endParaRPr lang="en-US"/>
        </a:p>
      </dgm:t>
    </dgm:pt>
    <dgm:pt modelId="{7EB8688B-0940-41C1-A28B-0037051DEC80}">
      <dgm:prSet/>
      <dgm:spPr/>
      <dgm:t>
        <a:bodyPr/>
        <a:lstStyle/>
        <a:p>
          <a:pPr>
            <a:lnSpc>
              <a:spcPct val="100000"/>
            </a:lnSpc>
            <a:defRPr b="1"/>
          </a:pPr>
          <a:r>
            <a:rPr lang="en-US"/>
            <a:t>Build higher level modules</a:t>
          </a:r>
        </a:p>
      </dgm:t>
    </dgm:pt>
    <dgm:pt modelId="{5C902BAC-E4E4-49E1-B29F-182E5D1DF849}" type="parTrans" cxnId="{9260C92C-F8F4-4070-AF13-C6A11DDBB1F9}">
      <dgm:prSet/>
      <dgm:spPr/>
      <dgm:t>
        <a:bodyPr/>
        <a:lstStyle/>
        <a:p>
          <a:endParaRPr lang="en-US"/>
        </a:p>
      </dgm:t>
    </dgm:pt>
    <dgm:pt modelId="{F519BCC0-F9CF-41FB-9B27-887B4AF6E507}" type="sibTrans" cxnId="{9260C92C-F8F4-4070-AF13-C6A11DDBB1F9}">
      <dgm:prSet/>
      <dgm:spPr/>
      <dgm:t>
        <a:bodyPr/>
        <a:lstStyle/>
        <a:p>
          <a:endParaRPr lang="en-US"/>
        </a:p>
      </dgm:t>
    </dgm:pt>
    <dgm:pt modelId="{684EA38B-EE4A-414A-B95E-4B8E7F6DD139}">
      <dgm:prSet/>
      <dgm:spPr/>
      <dgm:t>
        <a:bodyPr/>
        <a:lstStyle/>
        <a:p>
          <a:pPr>
            <a:lnSpc>
              <a:spcPct val="100000"/>
            </a:lnSpc>
          </a:pPr>
          <a:endParaRPr lang="en-US"/>
        </a:p>
      </dgm:t>
    </dgm:pt>
    <dgm:pt modelId="{A0A1649B-CF86-4AE0-B8D0-8276972891BB}" type="parTrans" cxnId="{C4DA0383-2BD4-4565-B867-C8DE21706076}">
      <dgm:prSet/>
      <dgm:spPr/>
      <dgm:t>
        <a:bodyPr/>
        <a:lstStyle/>
        <a:p>
          <a:endParaRPr lang="en-US"/>
        </a:p>
      </dgm:t>
    </dgm:pt>
    <dgm:pt modelId="{EF37D454-BEEB-4F37-B8DC-73F20E95110A}" type="sibTrans" cxnId="{C4DA0383-2BD4-4565-B867-C8DE21706076}">
      <dgm:prSet/>
      <dgm:spPr/>
      <dgm:t>
        <a:bodyPr/>
        <a:lstStyle/>
        <a:p>
          <a:endParaRPr lang="en-US"/>
        </a:p>
      </dgm:t>
    </dgm:pt>
    <dgm:pt modelId="{A64F2766-5FD9-407F-968C-2ED964D69BCC}">
      <dgm:prSet/>
      <dgm:spPr/>
      <dgm:t>
        <a:bodyPr/>
        <a:lstStyle/>
        <a:p>
          <a:pPr>
            <a:lnSpc>
              <a:spcPct val="100000"/>
            </a:lnSpc>
            <a:defRPr b="1"/>
          </a:pPr>
          <a:r>
            <a:rPr lang="en-US"/>
            <a:t>Grow healthy OSS Community</a:t>
          </a:r>
        </a:p>
      </dgm:t>
    </dgm:pt>
    <dgm:pt modelId="{0BB4BF80-D063-4ACE-8DDD-E6E07C470ACB}" type="parTrans" cxnId="{28F6F4B8-434D-4512-8D27-5E94CBD6CFAD}">
      <dgm:prSet/>
      <dgm:spPr/>
      <dgm:t>
        <a:bodyPr/>
        <a:lstStyle/>
        <a:p>
          <a:endParaRPr lang="en-US"/>
        </a:p>
      </dgm:t>
    </dgm:pt>
    <dgm:pt modelId="{2FEBFDDD-2895-44D4-8300-0A73A23F1D10}" type="sibTrans" cxnId="{28F6F4B8-434D-4512-8D27-5E94CBD6CFAD}">
      <dgm:prSet/>
      <dgm:spPr/>
      <dgm:t>
        <a:bodyPr/>
        <a:lstStyle/>
        <a:p>
          <a:endParaRPr lang="en-US"/>
        </a:p>
      </dgm:t>
    </dgm:pt>
    <dgm:pt modelId="{3EB0CBEE-B550-4BB0-9C63-86B06542D41F}">
      <dgm:prSet/>
      <dgm:spPr/>
      <dgm:t>
        <a:bodyPr/>
        <a:lstStyle/>
        <a:p>
          <a:pPr>
            <a:lnSpc>
              <a:spcPct val="100000"/>
            </a:lnSpc>
          </a:pPr>
          <a:endParaRPr lang="en-US"/>
        </a:p>
      </dgm:t>
    </dgm:pt>
    <dgm:pt modelId="{4AB99FCA-BF7C-4A10-85E5-8C4279B087C7}" type="parTrans" cxnId="{612E6573-4024-473C-B86F-8339F5D8EF12}">
      <dgm:prSet/>
      <dgm:spPr/>
      <dgm:t>
        <a:bodyPr/>
        <a:lstStyle/>
        <a:p>
          <a:endParaRPr lang="en-US"/>
        </a:p>
      </dgm:t>
    </dgm:pt>
    <dgm:pt modelId="{31B86D2B-4459-4331-82BB-3A5E1E419F20}" type="sibTrans" cxnId="{612E6573-4024-473C-B86F-8339F5D8EF12}">
      <dgm:prSet/>
      <dgm:spPr/>
      <dgm:t>
        <a:bodyPr/>
        <a:lstStyle/>
        <a:p>
          <a:endParaRPr lang="en-US"/>
        </a:p>
      </dgm:t>
    </dgm:pt>
    <dgm:pt modelId="{60306F96-34B8-48B2-ACA2-17084CA7AA11}" type="pres">
      <dgm:prSet presAssocID="{493B50C0-B913-4917-8C8A-AD6E746F92BD}" presName="root" presStyleCnt="0">
        <dgm:presLayoutVars>
          <dgm:dir/>
          <dgm:resizeHandles val="exact"/>
        </dgm:presLayoutVars>
      </dgm:prSet>
      <dgm:spPr/>
    </dgm:pt>
    <dgm:pt modelId="{1406753D-7FDE-4B37-B118-40CAD53A618D}" type="pres">
      <dgm:prSet presAssocID="{82292B50-F883-45C4-8A87-8998D47F1149}" presName="compNode" presStyleCnt="0"/>
      <dgm:spPr/>
    </dgm:pt>
    <dgm:pt modelId="{4D46A5BB-C654-4E9E-84AE-41FD19CE89E3}" type="pres">
      <dgm:prSet presAssocID="{82292B50-F883-45C4-8A87-8998D47F11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A9C2D858-0B3D-43AB-9914-982EDFF3C777}" type="pres">
      <dgm:prSet presAssocID="{82292B50-F883-45C4-8A87-8998D47F1149}" presName="iconSpace" presStyleCnt="0"/>
      <dgm:spPr/>
    </dgm:pt>
    <dgm:pt modelId="{E4484F99-D752-4D4F-A72F-BB941D7B54EA}" type="pres">
      <dgm:prSet presAssocID="{82292B50-F883-45C4-8A87-8998D47F1149}" presName="parTx" presStyleLbl="revTx" presStyleIdx="0" presStyleCnt="6">
        <dgm:presLayoutVars>
          <dgm:chMax val="0"/>
          <dgm:chPref val="0"/>
        </dgm:presLayoutVars>
      </dgm:prSet>
      <dgm:spPr/>
    </dgm:pt>
    <dgm:pt modelId="{06AEB913-37E7-4BDA-80AC-FB0C08F9C044}" type="pres">
      <dgm:prSet presAssocID="{82292B50-F883-45C4-8A87-8998D47F1149}" presName="txSpace" presStyleCnt="0"/>
      <dgm:spPr/>
    </dgm:pt>
    <dgm:pt modelId="{49DC7AA4-FE4D-4367-BDA2-E60C6C6808B4}" type="pres">
      <dgm:prSet presAssocID="{82292B50-F883-45C4-8A87-8998D47F1149}" presName="desTx" presStyleLbl="revTx" presStyleIdx="1" presStyleCnt="6">
        <dgm:presLayoutVars/>
      </dgm:prSet>
      <dgm:spPr/>
    </dgm:pt>
    <dgm:pt modelId="{4CE1F515-B055-43D2-9DEB-3DF9CE0B2D55}" type="pres">
      <dgm:prSet presAssocID="{82FDEF30-59D2-4BD0-BB01-21C948FA6730}" presName="sibTrans" presStyleCnt="0"/>
      <dgm:spPr/>
    </dgm:pt>
    <dgm:pt modelId="{2C81A42D-D0E1-41EC-9B27-8B03DA37B05B}" type="pres">
      <dgm:prSet presAssocID="{7EB8688B-0940-41C1-A28B-0037051DEC80}" presName="compNode" presStyleCnt="0"/>
      <dgm:spPr/>
    </dgm:pt>
    <dgm:pt modelId="{61C06529-5868-4736-9B10-DEE5FB07FBC7}" type="pres">
      <dgm:prSet presAssocID="{7EB8688B-0940-41C1-A28B-0037051DEC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AC57875-029B-47B9-95BE-8EF284940810}" type="pres">
      <dgm:prSet presAssocID="{7EB8688B-0940-41C1-A28B-0037051DEC80}" presName="iconSpace" presStyleCnt="0"/>
      <dgm:spPr/>
    </dgm:pt>
    <dgm:pt modelId="{CFDE8E94-5012-4693-844D-5C6F4C83334A}" type="pres">
      <dgm:prSet presAssocID="{7EB8688B-0940-41C1-A28B-0037051DEC80}" presName="parTx" presStyleLbl="revTx" presStyleIdx="2" presStyleCnt="6">
        <dgm:presLayoutVars>
          <dgm:chMax val="0"/>
          <dgm:chPref val="0"/>
        </dgm:presLayoutVars>
      </dgm:prSet>
      <dgm:spPr/>
    </dgm:pt>
    <dgm:pt modelId="{DD430D8B-CE79-4186-961D-058F429FBE93}" type="pres">
      <dgm:prSet presAssocID="{7EB8688B-0940-41C1-A28B-0037051DEC80}" presName="txSpace" presStyleCnt="0"/>
      <dgm:spPr/>
    </dgm:pt>
    <dgm:pt modelId="{330D3789-D507-4F62-BD21-131CE584C5CD}" type="pres">
      <dgm:prSet presAssocID="{7EB8688B-0940-41C1-A28B-0037051DEC80}" presName="desTx" presStyleLbl="revTx" presStyleIdx="3" presStyleCnt="6">
        <dgm:presLayoutVars/>
      </dgm:prSet>
      <dgm:spPr/>
    </dgm:pt>
    <dgm:pt modelId="{6CD2C9BC-C1EB-4A64-A784-D2CC62333853}" type="pres">
      <dgm:prSet presAssocID="{F519BCC0-F9CF-41FB-9B27-887B4AF6E507}" presName="sibTrans" presStyleCnt="0"/>
      <dgm:spPr/>
    </dgm:pt>
    <dgm:pt modelId="{562CF50E-165D-455A-9122-211C0CF55179}" type="pres">
      <dgm:prSet presAssocID="{A64F2766-5FD9-407F-968C-2ED964D69BCC}" presName="compNode" presStyleCnt="0"/>
      <dgm:spPr/>
    </dgm:pt>
    <dgm:pt modelId="{B3DA66E5-6328-4C8E-BC55-176A36F64BE6}" type="pres">
      <dgm:prSet presAssocID="{A64F2766-5FD9-407F-968C-2ED964D69B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F304F0EE-C344-4869-BF4B-BA6B1A6B6B85}" type="pres">
      <dgm:prSet presAssocID="{A64F2766-5FD9-407F-968C-2ED964D69BCC}" presName="iconSpace" presStyleCnt="0"/>
      <dgm:spPr/>
    </dgm:pt>
    <dgm:pt modelId="{B9EE6C41-6E8B-4119-87F6-C52F45CCE01B}" type="pres">
      <dgm:prSet presAssocID="{A64F2766-5FD9-407F-968C-2ED964D69BCC}" presName="parTx" presStyleLbl="revTx" presStyleIdx="4" presStyleCnt="6">
        <dgm:presLayoutVars>
          <dgm:chMax val="0"/>
          <dgm:chPref val="0"/>
        </dgm:presLayoutVars>
      </dgm:prSet>
      <dgm:spPr/>
    </dgm:pt>
    <dgm:pt modelId="{EEACBC53-803E-4EE1-8C94-EBD7B3158CCB}" type="pres">
      <dgm:prSet presAssocID="{A64F2766-5FD9-407F-968C-2ED964D69BCC}" presName="txSpace" presStyleCnt="0"/>
      <dgm:spPr/>
    </dgm:pt>
    <dgm:pt modelId="{57848176-03AD-4F65-814F-2CEBDEF3CE4E}" type="pres">
      <dgm:prSet presAssocID="{A64F2766-5FD9-407F-968C-2ED964D69BCC}" presName="desTx" presStyleLbl="revTx" presStyleIdx="5" presStyleCnt="6">
        <dgm:presLayoutVars/>
      </dgm:prSet>
      <dgm:spPr/>
    </dgm:pt>
  </dgm:ptLst>
  <dgm:cxnLst>
    <dgm:cxn modelId="{9260C92C-F8F4-4070-AF13-C6A11DDBB1F9}" srcId="{493B50C0-B913-4917-8C8A-AD6E746F92BD}" destId="{7EB8688B-0940-41C1-A28B-0037051DEC80}" srcOrd="1" destOrd="0" parTransId="{5C902BAC-E4E4-49E1-B29F-182E5D1DF849}" sibTransId="{F519BCC0-F9CF-41FB-9B27-887B4AF6E507}"/>
    <dgm:cxn modelId="{E439E047-3649-5C49-A25B-F36606BB9E7A}" type="presOf" srcId="{3EB0CBEE-B550-4BB0-9C63-86B06542D41F}" destId="{57848176-03AD-4F65-814F-2CEBDEF3CE4E}" srcOrd="0" destOrd="0" presId="urn:microsoft.com/office/officeart/2018/5/layout/CenteredIconLabelDescriptionList"/>
    <dgm:cxn modelId="{40D7555F-2DEF-C746-AC2D-2E9958794323}" type="presOf" srcId="{82292B50-F883-45C4-8A87-8998D47F1149}" destId="{E4484F99-D752-4D4F-A72F-BB941D7B54EA}" srcOrd="0" destOrd="0" presId="urn:microsoft.com/office/officeart/2018/5/layout/CenteredIconLabelDescriptionList"/>
    <dgm:cxn modelId="{A8596161-3DDC-B940-9CA3-3D249AC2BB26}" type="presOf" srcId="{A64F2766-5FD9-407F-968C-2ED964D69BCC}" destId="{B9EE6C41-6E8B-4119-87F6-C52F45CCE01B}" srcOrd="0" destOrd="0" presId="urn:microsoft.com/office/officeart/2018/5/layout/CenteredIconLabelDescriptionList"/>
    <dgm:cxn modelId="{612E6573-4024-473C-B86F-8339F5D8EF12}" srcId="{A64F2766-5FD9-407F-968C-2ED964D69BCC}" destId="{3EB0CBEE-B550-4BB0-9C63-86B06542D41F}" srcOrd="0" destOrd="0" parTransId="{4AB99FCA-BF7C-4A10-85E5-8C4279B087C7}" sibTransId="{31B86D2B-4459-4331-82BB-3A5E1E419F20}"/>
    <dgm:cxn modelId="{CEC7DD79-4B32-8C44-B064-08B1B4633D60}" type="presOf" srcId="{684EA38B-EE4A-414A-B95E-4B8E7F6DD139}" destId="{330D3789-D507-4F62-BD21-131CE584C5CD}" srcOrd="0" destOrd="0" presId="urn:microsoft.com/office/officeart/2018/5/layout/CenteredIconLabelDescriptionList"/>
    <dgm:cxn modelId="{C4DA0383-2BD4-4565-B867-C8DE21706076}" srcId="{7EB8688B-0940-41C1-A28B-0037051DEC80}" destId="{684EA38B-EE4A-414A-B95E-4B8E7F6DD139}" srcOrd="0" destOrd="0" parTransId="{A0A1649B-CF86-4AE0-B8D0-8276972891BB}" sibTransId="{EF37D454-BEEB-4F37-B8DC-73F20E95110A}"/>
    <dgm:cxn modelId="{F56E4099-22A8-D44D-BECC-CE97E310B411}" type="presOf" srcId="{7EB8688B-0940-41C1-A28B-0037051DEC80}" destId="{CFDE8E94-5012-4693-844D-5C6F4C83334A}" srcOrd="0" destOrd="0" presId="urn:microsoft.com/office/officeart/2018/5/layout/CenteredIconLabelDescriptionList"/>
    <dgm:cxn modelId="{BD7F04A2-7474-F44C-8D3F-D485120FD571}" type="presOf" srcId="{493B50C0-B913-4917-8C8A-AD6E746F92BD}" destId="{60306F96-34B8-48B2-ACA2-17084CA7AA11}" srcOrd="0" destOrd="0" presId="urn:microsoft.com/office/officeart/2018/5/layout/CenteredIconLabelDescriptionList"/>
    <dgm:cxn modelId="{2BBF1BB8-1FBF-4BC2-A1E5-3BB26F5ED3B4}" srcId="{493B50C0-B913-4917-8C8A-AD6E746F92BD}" destId="{82292B50-F883-45C4-8A87-8998D47F1149}" srcOrd="0" destOrd="0" parTransId="{237A6EB8-1E74-4974-A7E0-3A38AB58E149}" sibTransId="{82FDEF30-59D2-4BD0-BB01-21C948FA6730}"/>
    <dgm:cxn modelId="{28F6F4B8-434D-4512-8D27-5E94CBD6CFAD}" srcId="{493B50C0-B913-4917-8C8A-AD6E746F92BD}" destId="{A64F2766-5FD9-407F-968C-2ED964D69BCC}" srcOrd="2" destOrd="0" parTransId="{0BB4BF80-D063-4ACE-8DDD-E6E07C470ACB}" sibTransId="{2FEBFDDD-2895-44D4-8300-0A73A23F1D10}"/>
    <dgm:cxn modelId="{CF52023F-101C-724A-A33D-23278D6B52F5}" type="presParOf" srcId="{60306F96-34B8-48B2-ACA2-17084CA7AA11}" destId="{1406753D-7FDE-4B37-B118-40CAD53A618D}" srcOrd="0" destOrd="0" presId="urn:microsoft.com/office/officeart/2018/5/layout/CenteredIconLabelDescriptionList"/>
    <dgm:cxn modelId="{05C29968-FA30-B34C-9866-5145F3F60FAC}" type="presParOf" srcId="{1406753D-7FDE-4B37-B118-40CAD53A618D}" destId="{4D46A5BB-C654-4E9E-84AE-41FD19CE89E3}" srcOrd="0" destOrd="0" presId="urn:microsoft.com/office/officeart/2018/5/layout/CenteredIconLabelDescriptionList"/>
    <dgm:cxn modelId="{0243951C-00B7-5B48-AFA5-F03A576664ED}" type="presParOf" srcId="{1406753D-7FDE-4B37-B118-40CAD53A618D}" destId="{A9C2D858-0B3D-43AB-9914-982EDFF3C777}" srcOrd="1" destOrd="0" presId="urn:microsoft.com/office/officeart/2018/5/layout/CenteredIconLabelDescriptionList"/>
    <dgm:cxn modelId="{48941A41-2D4C-B348-8DA3-E2C22D4C7F5C}" type="presParOf" srcId="{1406753D-7FDE-4B37-B118-40CAD53A618D}" destId="{E4484F99-D752-4D4F-A72F-BB941D7B54EA}" srcOrd="2" destOrd="0" presId="urn:microsoft.com/office/officeart/2018/5/layout/CenteredIconLabelDescriptionList"/>
    <dgm:cxn modelId="{8CB4F8A8-3D76-394C-A38C-522683CEBB31}" type="presParOf" srcId="{1406753D-7FDE-4B37-B118-40CAD53A618D}" destId="{06AEB913-37E7-4BDA-80AC-FB0C08F9C044}" srcOrd="3" destOrd="0" presId="urn:microsoft.com/office/officeart/2018/5/layout/CenteredIconLabelDescriptionList"/>
    <dgm:cxn modelId="{02020210-40BC-F647-99EE-48302A851959}" type="presParOf" srcId="{1406753D-7FDE-4B37-B118-40CAD53A618D}" destId="{49DC7AA4-FE4D-4367-BDA2-E60C6C6808B4}" srcOrd="4" destOrd="0" presId="urn:microsoft.com/office/officeart/2018/5/layout/CenteredIconLabelDescriptionList"/>
    <dgm:cxn modelId="{B22B6BD1-D757-6747-A03B-1E540518255E}" type="presParOf" srcId="{60306F96-34B8-48B2-ACA2-17084CA7AA11}" destId="{4CE1F515-B055-43D2-9DEB-3DF9CE0B2D55}" srcOrd="1" destOrd="0" presId="urn:microsoft.com/office/officeart/2018/5/layout/CenteredIconLabelDescriptionList"/>
    <dgm:cxn modelId="{9923DCAA-272F-B04B-93CD-BAC1657F8565}" type="presParOf" srcId="{60306F96-34B8-48B2-ACA2-17084CA7AA11}" destId="{2C81A42D-D0E1-41EC-9B27-8B03DA37B05B}" srcOrd="2" destOrd="0" presId="urn:microsoft.com/office/officeart/2018/5/layout/CenteredIconLabelDescriptionList"/>
    <dgm:cxn modelId="{79086AD6-EC54-3742-88D5-74B36E9AAC19}" type="presParOf" srcId="{2C81A42D-D0E1-41EC-9B27-8B03DA37B05B}" destId="{61C06529-5868-4736-9B10-DEE5FB07FBC7}" srcOrd="0" destOrd="0" presId="urn:microsoft.com/office/officeart/2018/5/layout/CenteredIconLabelDescriptionList"/>
    <dgm:cxn modelId="{8EDCC60E-6C39-1E48-AC15-34C6A76DAD4A}" type="presParOf" srcId="{2C81A42D-D0E1-41EC-9B27-8B03DA37B05B}" destId="{FAC57875-029B-47B9-95BE-8EF284940810}" srcOrd="1" destOrd="0" presId="urn:microsoft.com/office/officeart/2018/5/layout/CenteredIconLabelDescriptionList"/>
    <dgm:cxn modelId="{02020470-DA7F-9C41-9103-712B7D9EA7E4}" type="presParOf" srcId="{2C81A42D-D0E1-41EC-9B27-8B03DA37B05B}" destId="{CFDE8E94-5012-4693-844D-5C6F4C83334A}" srcOrd="2" destOrd="0" presId="urn:microsoft.com/office/officeart/2018/5/layout/CenteredIconLabelDescriptionList"/>
    <dgm:cxn modelId="{09DFB8B9-1783-994C-8D0A-1EBD7E073CA2}" type="presParOf" srcId="{2C81A42D-D0E1-41EC-9B27-8B03DA37B05B}" destId="{DD430D8B-CE79-4186-961D-058F429FBE93}" srcOrd="3" destOrd="0" presId="urn:microsoft.com/office/officeart/2018/5/layout/CenteredIconLabelDescriptionList"/>
    <dgm:cxn modelId="{291B1A7B-8BB0-904D-B0B5-37CBF3C1DA45}" type="presParOf" srcId="{2C81A42D-D0E1-41EC-9B27-8B03DA37B05B}" destId="{330D3789-D507-4F62-BD21-131CE584C5CD}" srcOrd="4" destOrd="0" presId="urn:microsoft.com/office/officeart/2018/5/layout/CenteredIconLabelDescriptionList"/>
    <dgm:cxn modelId="{FE88DB12-9AD9-6C4A-B246-4F143CE9C1B4}" type="presParOf" srcId="{60306F96-34B8-48B2-ACA2-17084CA7AA11}" destId="{6CD2C9BC-C1EB-4A64-A784-D2CC62333853}" srcOrd="3" destOrd="0" presId="urn:microsoft.com/office/officeart/2018/5/layout/CenteredIconLabelDescriptionList"/>
    <dgm:cxn modelId="{5DC20A2C-15BA-3B45-81FE-C91D77014B79}" type="presParOf" srcId="{60306F96-34B8-48B2-ACA2-17084CA7AA11}" destId="{562CF50E-165D-455A-9122-211C0CF55179}" srcOrd="4" destOrd="0" presId="urn:microsoft.com/office/officeart/2018/5/layout/CenteredIconLabelDescriptionList"/>
    <dgm:cxn modelId="{E9081689-9BC9-3548-B2DF-745FE7FD624E}" type="presParOf" srcId="{562CF50E-165D-455A-9122-211C0CF55179}" destId="{B3DA66E5-6328-4C8E-BC55-176A36F64BE6}" srcOrd="0" destOrd="0" presId="urn:microsoft.com/office/officeart/2018/5/layout/CenteredIconLabelDescriptionList"/>
    <dgm:cxn modelId="{80B5C651-DD00-7447-BE0E-B57F9ACEB174}" type="presParOf" srcId="{562CF50E-165D-455A-9122-211C0CF55179}" destId="{F304F0EE-C344-4869-BF4B-BA6B1A6B6B85}" srcOrd="1" destOrd="0" presId="urn:microsoft.com/office/officeart/2018/5/layout/CenteredIconLabelDescriptionList"/>
    <dgm:cxn modelId="{5E494D73-BF94-D749-8A5E-61CA392BEE56}" type="presParOf" srcId="{562CF50E-165D-455A-9122-211C0CF55179}" destId="{B9EE6C41-6E8B-4119-87F6-C52F45CCE01B}" srcOrd="2" destOrd="0" presId="urn:microsoft.com/office/officeart/2018/5/layout/CenteredIconLabelDescriptionList"/>
    <dgm:cxn modelId="{0A20E2E7-DFAE-764A-9551-931B32E64B21}" type="presParOf" srcId="{562CF50E-165D-455A-9122-211C0CF55179}" destId="{EEACBC53-803E-4EE1-8C94-EBD7B3158CCB}" srcOrd="3" destOrd="0" presId="urn:microsoft.com/office/officeart/2018/5/layout/CenteredIconLabelDescriptionList"/>
    <dgm:cxn modelId="{467AFC10-7EA9-3547-8A96-2F4820C3D2C1}" type="presParOf" srcId="{562CF50E-165D-455A-9122-211C0CF55179}" destId="{57848176-03AD-4F65-814F-2CEBDEF3CE4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568E07-FC6E-4CEC-BCF3-AA34CB89958E}"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2B07598-8945-421D-9A59-F8D78C5C9C34}">
      <dgm:prSet/>
      <dgm:spPr/>
      <dgm:t>
        <a:bodyPr/>
        <a:lstStyle/>
        <a:p>
          <a:pPr>
            <a:lnSpc>
              <a:spcPct val="100000"/>
            </a:lnSpc>
          </a:pPr>
          <a:r>
            <a:rPr lang="en-US"/>
            <a:t>Compare configuration to current</a:t>
          </a:r>
        </a:p>
      </dgm:t>
    </dgm:pt>
    <dgm:pt modelId="{2F96AD89-3813-4A56-9790-D50EA1CC5F5E}" type="parTrans" cxnId="{D300C1A0-3B42-429A-8FAA-16FC62785F2E}">
      <dgm:prSet/>
      <dgm:spPr/>
      <dgm:t>
        <a:bodyPr/>
        <a:lstStyle/>
        <a:p>
          <a:endParaRPr lang="en-US"/>
        </a:p>
      </dgm:t>
    </dgm:pt>
    <dgm:pt modelId="{AC880620-E615-4E9D-ABF6-0B4893B4B949}" type="sibTrans" cxnId="{D300C1A0-3B42-429A-8FAA-16FC62785F2E}">
      <dgm:prSet/>
      <dgm:spPr/>
      <dgm:t>
        <a:bodyPr/>
        <a:lstStyle/>
        <a:p>
          <a:endParaRPr lang="en-US"/>
        </a:p>
      </dgm:t>
    </dgm:pt>
    <dgm:pt modelId="{8A4CBA30-F874-4C6C-8C2C-217FBCDEEBC2}">
      <dgm:prSet/>
      <dgm:spPr/>
      <dgm:t>
        <a:bodyPr/>
        <a:lstStyle/>
        <a:p>
          <a:pPr>
            <a:lnSpc>
              <a:spcPct val="100000"/>
            </a:lnSpc>
          </a:pPr>
          <a:r>
            <a:rPr lang="en-US"/>
            <a:t>Develop plan</a:t>
          </a:r>
        </a:p>
      </dgm:t>
    </dgm:pt>
    <dgm:pt modelId="{B06B60BD-FA41-4098-A620-942F85D4AFB6}" type="parTrans" cxnId="{AC316C48-F8BB-411C-85AC-94D8A009BED2}">
      <dgm:prSet/>
      <dgm:spPr/>
      <dgm:t>
        <a:bodyPr/>
        <a:lstStyle/>
        <a:p>
          <a:endParaRPr lang="en-US"/>
        </a:p>
      </dgm:t>
    </dgm:pt>
    <dgm:pt modelId="{DFF8D8A1-19B7-4E53-8BCD-3B92D75AC616}" type="sibTrans" cxnId="{AC316C48-F8BB-411C-85AC-94D8A009BED2}">
      <dgm:prSet/>
      <dgm:spPr/>
      <dgm:t>
        <a:bodyPr/>
        <a:lstStyle/>
        <a:p>
          <a:endParaRPr lang="en-US"/>
        </a:p>
      </dgm:t>
    </dgm:pt>
    <dgm:pt modelId="{FB8AA5C3-2E57-400C-933B-4F757DD61409}">
      <dgm:prSet/>
      <dgm:spPr/>
      <dgm:t>
        <a:bodyPr/>
        <a:lstStyle/>
        <a:p>
          <a:pPr>
            <a:lnSpc>
              <a:spcPct val="100000"/>
            </a:lnSpc>
          </a:pPr>
          <a:r>
            <a:rPr lang="en-US"/>
            <a:t>Default store – local (</a:t>
          </a:r>
          <a:r>
            <a:rPr lang="en-US" err="1"/>
            <a:t>terraform.tfstate</a:t>
          </a:r>
          <a:r>
            <a:rPr lang="en-US"/>
            <a:t>)</a:t>
          </a:r>
        </a:p>
      </dgm:t>
    </dgm:pt>
    <dgm:pt modelId="{EA3FA32F-7902-44D5-A077-D51AFDA22646}" type="parTrans" cxnId="{D382549E-A124-408B-A5F3-79C1559FDDED}">
      <dgm:prSet/>
      <dgm:spPr/>
      <dgm:t>
        <a:bodyPr/>
        <a:lstStyle/>
        <a:p>
          <a:endParaRPr lang="en-US"/>
        </a:p>
      </dgm:t>
    </dgm:pt>
    <dgm:pt modelId="{2F61462A-DD0A-49E0-BBD1-4645C63ECCAB}" type="sibTrans" cxnId="{D382549E-A124-408B-A5F3-79C1559FDDED}">
      <dgm:prSet/>
      <dgm:spPr/>
      <dgm:t>
        <a:bodyPr/>
        <a:lstStyle/>
        <a:p>
          <a:endParaRPr lang="en-US"/>
        </a:p>
      </dgm:t>
    </dgm:pt>
    <dgm:pt modelId="{4DB12217-D2DD-4659-B190-98FC186086DC}">
      <dgm:prSet/>
      <dgm:spPr/>
      <dgm:t>
        <a:bodyPr/>
        <a:lstStyle/>
        <a:p>
          <a:pPr>
            <a:lnSpc>
              <a:spcPct val="100000"/>
            </a:lnSpc>
          </a:pPr>
          <a:r>
            <a:rPr lang="en-US"/>
            <a:t>Show</a:t>
          </a:r>
        </a:p>
      </dgm:t>
    </dgm:pt>
    <dgm:pt modelId="{C825E2F6-C945-4BC5-A1C1-51407093F97E}" type="parTrans" cxnId="{DC29A711-B13D-4643-8DA4-EDFDAB911F13}">
      <dgm:prSet/>
      <dgm:spPr/>
      <dgm:t>
        <a:bodyPr/>
        <a:lstStyle/>
        <a:p>
          <a:endParaRPr lang="en-US"/>
        </a:p>
      </dgm:t>
    </dgm:pt>
    <dgm:pt modelId="{8CFD9E82-201D-4F37-8D80-3BBDE0B2C28B}" type="sibTrans" cxnId="{DC29A711-B13D-4643-8DA4-EDFDAB911F13}">
      <dgm:prSet/>
      <dgm:spPr/>
      <dgm:t>
        <a:bodyPr/>
        <a:lstStyle/>
        <a:p>
          <a:endParaRPr lang="en-US"/>
        </a:p>
      </dgm:t>
    </dgm:pt>
    <dgm:pt modelId="{54ED4F8E-7B1A-4FCF-BDC2-2B4CB65FB84F}">
      <dgm:prSet/>
      <dgm:spPr/>
      <dgm:t>
        <a:bodyPr/>
        <a:lstStyle/>
        <a:p>
          <a:pPr>
            <a:lnSpc>
              <a:spcPct val="100000"/>
            </a:lnSpc>
          </a:pPr>
          <a:r>
            <a:rPr lang="en-US"/>
            <a:t>Import</a:t>
          </a:r>
        </a:p>
      </dgm:t>
    </dgm:pt>
    <dgm:pt modelId="{0DE0D1E8-CC50-43D6-92DE-78CF8E39A6C9}" type="parTrans" cxnId="{D704EED2-113F-4BD8-AF1A-A941DA7B61EB}">
      <dgm:prSet/>
      <dgm:spPr/>
      <dgm:t>
        <a:bodyPr/>
        <a:lstStyle/>
        <a:p>
          <a:endParaRPr lang="en-US"/>
        </a:p>
      </dgm:t>
    </dgm:pt>
    <dgm:pt modelId="{35E4D8EC-C46A-4EEC-A6FB-5B8A94B3EB0E}" type="sibTrans" cxnId="{D704EED2-113F-4BD8-AF1A-A941DA7B61EB}">
      <dgm:prSet/>
      <dgm:spPr/>
      <dgm:t>
        <a:bodyPr/>
        <a:lstStyle/>
        <a:p>
          <a:endParaRPr lang="en-US"/>
        </a:p>
      </dgm:t>
    </dgm:pt>
    <dgm:pt modelId="{B09BF28E-F64C-43FF-9AA8-ED37E55939DF}" type="pres">
      <dgm:prSet presAssocID="{44568E07-FC6E-4CEC-BCF3-AA34CB89958E}" presName="root" presStyleCnt="0">
        <dgm:presLayoutVars>
          <dgm:dir/>
          <dgm:resizeHandles val="exact"/>
        </dgm:presLayoutVars>
      </dgm:prSet>
      <dgm:spPr/>
    </dgm:pt>
    <dgm:pt modelId="{8D68634B-2D75-4CA8-9DC9-A0763948E5AD}" type="pres">
      <dgm:prSet presAssocID="{B2B07598-8945-421D-9A59-F8D78C5C9C34}" presName="compNode" presStyleCnt="0"/>
      <dgm:spPr/>
    </dgm:pt>
    <dgm:pt modelId="{F30D7D1C-69C6-4B69-B741-FDE04462780D}" type="pres">
      <dgm:prSet presAssocID="{B2B07598-8945-421D-9A59-F8D78C5C9C34}" presName="bgRect" presStyleLbl="bgShp" presStyleIdx="0" presStyleCnt="5"/>
      <dgm:spPr/>
    </dgm:pt>
    <dgm:pt modelId="{80B6554E-F236-4E25-B36C-42D9FACD1D0C}" type="pres">
      <dgm:prSet presAssocID="{B2B07598-8945-421D-9A59-F8D78C5C9C3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8065AB7-F260-4F07-ABB7-650CB1C79F08}" type="pres">
      <dgm:prSet presAssocID="{B2B07598-8945-421D-9A59-F8D78C5C9C34}" presName="spaceRect" presStyleCnt="0"/>
      <dgm:spPr/>
    </dgm:pt>
    <dgm:pt modelId="{7576C128-A011-45B3-A01A-758E230A3B26}" type="pres">
      <dgm:prSet presAssocID="{B2B07598-8945-421D-9A59-F8D78C5C9C34}" presName="parTx" presStyleLbl="revTx" presStyleIdx="0" presStyleCnt="5">
        <dgm:presLayoutVars>
          <dgm:chMax val="0"/>
          <dgm:chPref val="0"/>
        </dgm:presLayoutVars>
      </dgm:prSet>
      <dgm:spPr/>
    </dgm:pt>
    <dgm:pt modelId="{3F391AD0-7468-4FA2-9087-E19F7D88BB2D}" type="pres">
      <dgm:prSet presAssocID="{AC880620-E615-4E9D-ABF6-0B4893B4B949}" presName="sibTrans" presStyleCnt="0"/>
      <dgm:spPr/>
    </dgm:pt>
    <dgm:pt modelId="{12AF4917-0B94-40B9-9761-C2FB7CA5667C}" type="pres">
      <dgm:prSet presAssocID="{8A4CBA30-F874-4C6C-8C2C-217FBCDEEBC2}" presName="compNode" presStyleCnt="0"/>
      <dgm:spPr/>
    </dgm:pt>
    <dgm:pt modelId="{8A272744-7D0F-4335-B1B4-0EE24B9F62D0}" type="pres">
      <dgm:prSet presAssocID="{8A4CBA30-F874-4C6C-8C2C-217FBCDEEBC2}" presName="bgRect" presStyleLbl="bgShp" presStyleIdx="1" presStyleCnt="5"/>
      <dgm:spPr/>
    </dgm:pt>
    <dgm:pt modelId="{5CF1DDAA-22ED-42D0-BC35-BF401D52CDA4}" type="pres">
      <dgm:prSet presAssocID="{8A4CBA30-F874-4C6C-8C2C-217FBCDEEB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6F166CA8-D854-4459-8C85-1708BC4504DB}" type="pres">
      <dgm:prSet presAssocID="{8A4CBA30-F874-4C6C-8C2C-217FBCDEEBC2}" presName="spaceRect" presStyleCnt="0"/>
      <dgm:spPr/>
    </dgm:pt>
    <dgm:pt modelId="{B4243DAA-4C62-4370-AA81-8FE4B7638D60}" type="pres">
      <dgm:prSet presAssocID="{8A4CBA30-F874-4C6C-8C2C-217FBCDEEBC2}" presName="parTx" presStyleLbl="revTx" presStyleIdx="1" presStyleCnt="5">
        <dgm:presLayoutVars>
          <dgm:chMax val="0"/>
          <dgm:chPref val="0"/>
        </dgm:presLayoutVars>
      </dgm:prSet>
      <dgm:spPr/>
    </dgm:pt>
    <dgm:pt modelId="{A49612A6-EF93-4616-A490-1B0AF88401BD}" type="pres">
      <dgm:prSet presAssocID="{DFF8D8A1-19B7-4E53-8BCD-3B92D75AC616}" presName="sibTrans" presStyleCnt="0"/>
      <dgm:spPr/>
    </dgm:pt>
    <dgm:pt modelId="{3D40E37A-7840-4256-B834-70D57FA5A746}" type="pres">
      <dgm:prSet presAssocID="{FB8AA5C3-2E57-400C-933B-4F757DD61409}" presName="compNode" presStyleCnt="0"/>
      <dgm:spPr/>
    </dgm:pt>
    <dgm:pt modelId="{954E5FCE-AD93-4CD5-B964-CEE02C4528C9}" type="pres">
      <dgm:prSet presAssocID="{FB8AA5C3-2E57-400C-933B-4F757DD61409}" presName="bgRect" presStyleLbl="bgShp" presStyleIdx="2" presStyleCnt="5"/>
      <dgm:spPr/>
    </dgm:pt>
    <dgm:pt modelId="{8C56AC75-78EC-44CE-A043-5B1BA2B22947}" type="pres">
      <dgm:prSet presAssocID="{FB8AA5C3-2E57-400C-933B-4F757DD614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4FF9A8C4-64DB-44AF-A217-DD645F579586}" type="pres">
      <dgm:prSet presAssocID="{FB8AA5C3-2E57-400C-933B-4F757DD61409}" presName="spaceRect" presStyleCnt="0"/>
      <dgm:spPr/>
    </dgm:pt>
    <dgm:pt modelId="{B17F1E42-E6EC-47FD-A330-C539E15DEAAE}" type="pres">
      <dgm:prSet presAssocID="{FB8AA5C3-2E57-400C-933B-4F757DD61409}" presName="parTx" presStyleLbl="revTx" presStyleIdx="2" presStyleCnt="5">
        <dgm:presLayoutVars>
          <dgm:chMax val="0"/>
          <dgm:chPref val="0"/>
        </dgm:presLayoutVars>
      </dgm:prSet>
      <dgm:spPr/>
    </dgm:pt>
    <dgm:pt modelId="{02EDBC52-0C26-4192-AB5D-C1FFF170B7C0}" type="pres">
      <dgm:prSet presAssocID="{2F61462A-DD0A-49E0-BBD1-4645C63ECCAB}" presName="sibTrans" presStyleCnt="0"/>
      <dgm:spPr/>
    </dgm:pt>
    <dgm:pt modelId="{5617453C-0C66-4F76-A292-B42807978720}" type="pres">
      <dgm:prSet presAssocID="{4DB12217-D2DD-4659-B190-98FC186086DC}" presName="compNode" presStyleCnt="0"/>
      <dgm:spPr/>
    </dgm:pt>
    <dgm:pt modelId="{DFB3043B-5647-4D0D-AAF0-5084F0FEF510}" type="pres">
      <dgm:prSet presAssocID="{4DB12217-D2DD-4659-B190-98FC186086DC}" presName="bgRect" presStyleLbl="bgShp" presStyleIdx="3" presStyleCnt="5"/>
      <dgm:spPr/>
    </dgm:pt>
    <dgm:pt modelId="{9915E7B2-1C48-411F-BE0E-0E209FD2FBC7}" type="pres">
      <dgm:prSet presAssocID="{4DB12217-D2DD-4659-B190-98FC186086D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m strip"/>
        </a:ext>
      </dgm:extLst>
    </dgm:pt>
    <dgm:pt modelId="{DCA9B061-09FC-4A99-B766-1AF50A6AFA58}" type="pres">
      <dgm:prSet presAssocID="{4DB12217-D2DD-4659-B190-98FC186086DC}" presName="spaceRect" presStyleCnt="0"/>
      <dgm:spPr/>
    </dgm:pt>
    <dgm:pt modelId="{3BE42AD1-B8DF-4A24-B259-4F40B4B4BA7D}" type="pres">
      <dgm:prSet presAssocID="{4DB12217-D2DD-4659-B190-98FC186086DC}" presName="parTx" presStyleLbl="revTx" presStyleIdx="3" presStyleCnt="5">
        <dgm:presLayoutVars>
          <dgm:chMax val="0"/>
          <dgm:chPref val="0"/>
        </dgm:presLayoutVars>
      </dgm:prSet>
      <dgm:spPr/>
    </dgm:pt>
    <dgm:pt modelId="{1B451694-3099-45FD-8123-C971168E097E}" type="pres">
      <dgm:prSet presAssocID="{8CFD9E82-201D-4F37-8D80-3BBDE0B2C28B}" presName="sibTrans" presStyleCnt="0"/>
      <dgm:spPr/>
    </dgm:pt>
    <dgm:pt modelId="{D28FEA9D-F0D2-47A3-A2CC-E285BA9E48C9}" type="pres">
      <dgm:prSet presAssocID="{54ED4F8E-7B1A-4FCF-BDC2-2B4CB65FB84F}" presName="compNode" presStyleCnt="0"/>
      <dgm:spPr/>
    </dgm:pt>
    <dgm:pt modelId="{36706039-427E-4EA9-9AAB-7320902109CD}" type="pres">
      <dgm:prSet presAssocID="{54ED4F8E-7B1A-4FCF-BDC2-2B4CB65FB84F}" presName="bgRect" presStyleLbl="bgShp" presStyleIdx="4" presStyleCnt="5"/>
      <dgm:spPr/>
    </dgm:pt>
    <dgm:pt modelId="{C7B81B89-B6C1-4E02-BDBC-4615134A0CDA}" type="pres">
      <dgm:prSet presAssocID="{54ED4F8E-7B1A-4FCF-BDC2-2B4CB65FB84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uck"/>
        </a:ext>
      </dgm:extLst>
    </dgm:pt>
    <dgm:pt modelId="{9A94DD32-DB82-4BDD-9903-3459A9D1759F}" type="pres">
      <dgm:prSet presAssocID="{54ED4F8E-7B1A-4FCF-BDC2-2B4CB65FB84F}" presName="spaceRect" presStyleCnt="0"/>
      <dgm:spPr/>
    </dgm:pt>
    <dgm:pt modelId="{04EE153D-0D47-41AE-9E72-18E92A657F07}" type="pres">
      <dgm:prSet presAssocID="{54ED4F8E-7B1A-4FCF-BDC2-2B4CB65FB84F}" presName="parTx" presStyleLbl="revTx" presStyleIdx="4" presStyleCnt="5">
        <dgm:presLayoutVars>
          <dgm:chMax val="0"/>
          <dgm:chPref val="0"/>
        </dgm:presLayoutVars>
      </dgm:prSet>
      <dgm:spPr/>
    </dgm:pt>
  </dgm:ptLst>
  <dgm:cxnLst>
    <dgm:cxn modelId="{DC29A711-B13D-4643-8DA4-EDFDAB911F13}" srcId="{44568E07-FC6E-4CEC-BCF3-AA34CB89958E}" destId="{4DB12217-D2DD-4659-B190-98FC186086DC}" srcOrd="3" destOrd="0" parTransId="{C825E2F6-C945-4BC5-A1C1-51407093F97E}" sibTransId="{8CFD9E82-201D-4F37-8D80-3BBDE0B2C28B}"/>
    <dgm:cxn modelId="{C92BDC1B-93E6-4FF0-8EC0-D05D2304746F}" type="presOf" srcId="{54ED4F8E-7B1A-4FCF-BDC2-2B4CB65FB84F}" destId="{04EE153D-0D47-41AE-9E72-18E92A657F07}" srcOrd="0" destOrd="0" presId="urn:microsoft.com/office/officeart/2018/2/layout/IconVerticalSolidList"/>
    <dgm:cxn modelId="{4822D137-74D4-4B27-A0EC-9045ABD89DF6}" type="presOf" srcId="{4DB12217-D2DD-4659-B190-98FC186086DC}" destId="{3BE42AD1-B8DF-4A24-B259-4F40B4B4BA7D}" srcOrd="0" destOrd="0" presId="urn:microsoft.com/office/officeart/2018/2/layout/IconVerticalSolidList"/>
    <dgm:cxn modelId="{AC316C48-F8BB-411C-85AC-94D8A009BED2}" srcId="{44568E07-FC6E-4CEC-BCF3-AA34CB89958E}" destId="{8A4CBA30-F874-4C6C-8C2C-217FBCDEEBC2}" srcOrd="1" destOrd="0" parTransId="{B06B60BD-FA41-4098-A620-942F85D4AFB6}" sibTransId="{DFF8D8A1-19B7-4E53-8BCD-3B92D75AC616}"/>
    <dgm:cxn modelId="{6AC5E94B-72E4-40D7-AD6B-B33F400FBC0C}" type="presOf" srcId="{FB8AA5C3-2E57-400C-933B-4F757DD61409}" destId="{B17F1E42-E6EC-47FD-A330-C539E15DEAAE}" srcOrd="0" destOrd="0" presId="urn:microsoft.com/office/officeart/2018/2/layout/IconVerticalSolidList"/>
    <dgm:cxn modelId="{C05AC658-014C-4ABD-9E1D-8248F183654B}" type="presOf" srcId="{8A4CBA30-F874-4C6C-8C2C-217FBCDEEBC2}" destId="{B4243DAA-4C62-4370-AA81-8FE4B7638D60}" srcOrd="0" destOrd="0" presId="urn:microsoft.com/office/officeart/2018/2/layout/IconVerticalSolidList"/>
    <dgm:cxn modelId="{499E4F6D-E86A-4EDF-B077-7FB288862867}" type="presOf" srcId="{B2B07598-8945-421D-9A59-F8D78C5C9C34}" destId="{7576C128-A011-45B3-A01A-758E230A3B26}" srcOrd="0" destOrd="0" presId="urn:microsoft.com/office/officeart/2018/2/layout/IconVerticalSolidList"/>
    <dgm:cxn modelId="{D382549E-A124-408B-A5F3-79C1559FDDED}" srcId="{44568E07-FC6E-4CEC-BCF3-AA34CB89958E}" destId="{FB8AA5C3-2E57-400C-933B-4F757DD61409}" srcOrd="2" destOrd="0" parTransId="{EA3FA32F-7902-44D5-A077-D51AFDA22646}" sibTransId="{2F61462A-DD0A-49E0-BBD1-4645C63ECCAB}"/>
    <dgm:cxn modelId="{D300C1A0-3B42-429A-8FAA-16FC62785F2E}" srcId="{44568E07-FC6E-4CEC-BCF3-AA34CB89958E}" destId="{B2B07598-8945-421D-9A59-F8D78C5C9C34}" srcOrd="0" destOrd="0" parTransId="{2F96AD89-3813-4A56-9790-D50EA1CC5F5E}" sibTransId="{AC880620-E615-4E9D-ABF6-0B4893B4B949}"/>
    <dgm:cxn modelId="{7CE58BCA-A41C-4355-B892-4A3EE8D4E2A5}" type="presOf" srcId="{44568E07-FC6E-4CEC-BCF3-AA34CB89958E}" destId="{B09BF28E-F64C-43FF-9AA8-ED37E55939DF}" srcOrd="0" destOrd="0" presId="urn:microsoft.com/office/officeart/2018/2/layout/IconVerticalSolidList"/>
    <dgm:cxn modelId="{D704EED2-113F-4BD8-AF1A-A941DA7B61EB}" srcId="{44568E07-FC6E-4CEC-BCF3-AA34CB89958E}" destId="{54ED4F8E-7B1A-4FCF-BDC2-2B4CB65FB84F}" srcOrd="4" destOrd="0" parTransId="{0DE0D1E8-CC50-43D6-92DE-78CF8E39A6C9}" sibTransId="{35E4D8EC-C46A-4EEC-A6FB-5B8A94B3EB0E}"/>
    <dgm:cxn modelId="{11321C1B-CAAD-41B0-8D90-92F824954A31}" type="presParOf" srcId="{B09BF28E-F64C-43FF-9AA8-ED37E55939DF}" destId="{8D68634B-2D75-4CA8-9DC9-A0763948E5AD}" srcOrd="0" destOrd="0" presId="urn:microsoft.com/office/officeart/2018/2/layout/IconVerticalSolidList"/>
    <dgm:cxn modelId="{9793150E-F5F8-4465-96B8-913249DC4772}" type="presParOf" srcId="{8D68634B-2D75-4CA8-9DC9-A0763948E5AD}" destId="{F30D7D1C-69C6-4B69-B741-FDE04462780D}" srcOrd="0" destOrd="0" presId="urn:microsoft.com/office/officeart/2018/2/layout/IconVerticalSolidList"/>
    <dgm:cxn modelId="{3202C9D2-3391-4F7C-AD18-07E0A54FCDA6}" type="presParOf" srcId="{8D68634B-2D75-4CA8-9DC9-A0763948E5AD}" destId="{80B6554E-F236-4E25-B36C-42D9FACD1D0C}" srcOrd="1" destOrd="0" presId="urn:microsoft.com/office/officeart/2018/2/layout/IconVerticalSolidList"/>
    <dgm:cxn modelId="{10FF86A6-DC7D-4627-92A2-8425159A23F5}" type="presParOf" srcId="{8D68634B-2D75-4CA8-9DC9-A0763948E5AD}" destId="{18065AB7-F260-4F07-ABB7-650CB1C79F08}" srcOrd="2" destOrd="0" presId="urn:microsoft.com/office/officeart/2018/2/layout/IconVerticalSolidList"/>
    <dgm:cxn modelId="{23A9E0CB-A2A8-44A1-B8A7-59C9E9F007E0}" type="presParOf" srcId="{8D68634B-2D75-4CA8-9DC9-A0763948E5AD}" destId="{7576C128-A011-45B3-A01A-758E230A3B26}" srcOrd="3" destOrd="0" presId="urn:microsoft.com/office/officeart/2018/2/layout/IconVerticalSolidList"/>
    <dgm:cxn modelId="{54825DE2-F25E-4F7C-BF0D-A07EEF612952}" type="presParOf" srcId="{B09BF28E-F64C-43FF-9AA8-ED37E55939DF}" destId="{3F391AD0-7468-4FA2-9087-E19F7D88BB2D}" srcOrd="1" destOrd="0" presId="urn:microsoft.com/office/officeart/2018/2/layout/IconVerticalSolidList"/>
    <dgm:cxn modelId="{AD9C8E6C-1C53-43BA-BA9A-9F24ACFBEB17}" type="presParOf" srcId="{B09BF28E-F64C-43FF-9AA8-ED37E55939DF}" destId="{12AF4917-0B94-40B9-9761-C2FB7CA5667C}" srcOrd="2" destOrd="0" presId="urn:microsoft.com/office/officeart/2018/2/layout/IconVerticalSolidList"/>
    <dgm:cxn modelId="{830ACA33-0D58-4EE8-8210-962B167D0AD5}" type="presParOf" srcId="{12AF4917-0B94-40B9-9761-C2FB7CA5667C}" destId="{8A272744-7D0F-4335-B1B4-0EE24B9F62D0}" srcOrd="0" destOrd="0" presId="urn:microsoft.com/office/officeart/2018/2/layout/IconVerticalSolidList"/>
    <dgm:cxn modelId="{A034DF76-4AC9-4650-A586-3AC3A8F66325}" type="presParOf" srcId="{12AF4917-0B94-40B9-9761-C2FB7CA5667C}" destId="{5CF1DDAA-22ED-42D0-BC35-BF401D52CDA4}" srcOrd="1" destOrd="0" presId="urn:microsoft.com/office/officeart/2018/2/layout/IconVerticalSolidList"/>
    <dgm:cxn modelId="{EB42DB53-40E4-4160-B443-588B2EC10ADC}" type="presParOf" srcId="{12AF4917-0B94-40B9-9761-C2FB7CA5667C}" destId="{6F166CA8-D854-4459-8C85-1708BC4504DB}" srcOrd="2" destOrd="0" presId="urn:microsoft.com/office/officeart/2018/2/layout/IconVerticalSolidList"/>
    <dgm:cxn modelId="{0D795803-22C5-4864-9A83-EEAA7B42CC9B}" type="presParOf" srcId="{12AF4917-0B94-40B9-9761-C2FB7CA5667C}" destId="{B4243DAA-4C62-4370-AA81-8FE4B7638D60}" srcOrd="3" destOrd="0" presId="urn:microsoft.com/office/officeart/2018/2/layout/IconVerticalSolidList"/>
    <dgm:cxn modelId="{07A53A74-21A7-41B6-8803-C4F83D1E5C53}" type="presParOf" srcId="{B09BF28E-F64C-43FF-9AA8-ED37E55939DF}" destId="{A49612A6-EF93-4616-A490-1B0AF88401BD}" srcOrd="3" destOrd="0" presId="urn:microsoft.com/office/officeart/2018/2/layout/IconVerticalSolidList"/>
    <dgm:cxn modelId="{3A6847C1-6670-44A2-B597-4DF40D34F59F}" type="presParOf" srcId="{B09BF28E-F64C-43FF-9AA8-ED37E55939DF}" destId="{3D40E37A-7840-4256-B834-70D57FA5A746}" srcOrd="4" destOrd="0" presId="urn:microsoft.com/office/officeart/2018/2/layout/IconVerticalSolidList"/>
    <dgm:cxn modelId="{2D8394A1-FF36-4B0A-9968-3BF7AB782D60}" type="presParOf" srcId="{3D40E37A-7840-4256-B834-70D57FA5A746}" destId="{954E5FCE-AD93-4CD5-B964-CEE02C4528C9}" srcOrd="0" destOrd="0" presId="urn:microsoft.com/office/officeart/2018/2/layout/IconVerticalSolidList"/>
    <dgm:cxn modelId="{14A4ABB0-20B3-455B-A02E-9C6A4BFF1FD4}" type="presParOf" srcId="{3D40E37A-7840-4256-B834-70D57FA5A746}" destId="{8C56AC75-78EC-44CE-A043-5B1BA2B22947}" srcOrd="1" destOrd="0" presId="urn:microsoft.com/office/officeart/2018/2/layout/IconVerticalSolidList"/>
    <dgm:cxn modelId="{9300F857-74BB-4D04-BCF2-F73E72583E0C}" type="presParOf" srcId="{3D40E37A-7840-4256-B834-70D57FA5A746}" destId="{4FF9A8C4-64DB-44AF-A217-DD645F579586}" srcOrd="2" destOrd="0" presId="urn:microsoft.com/office/officeart/2018/2/layout/IconVerticalSolidList"/>
    <dgm:cxn modelId="{9E9EB239-1AE0-4A66-8E18-09E38B3D3ABB}" type="presParOf" srcId="{3D40E37A-7840-4256-B834-70D57FA5A746}" destId="{B17F1E42-E6EC-47FD-A330-C539E15DEAAE}" srcOrd="3" destOrd="0" presId="urn:microsoft.com/office/officeart/2018/2/layout/IconVerticalSolidList"/>
    <dgm:cxn modelId="{D9C48076-D886-488A-A588-5820B1B2878D}" type="presParOf" srcId="{B09BF28E-F64C-43FF-9AA8-ED37E55939DF}" destId="{02EDBC52-0C26-4192-AB5D-C1FFF170B7C0}" srcOrd="5" destOrd="0" presId="urn:microsoft.com/office/officeart/2018/2/layout/IconVerticalSolidList"/>
    <dgm:cxn modelId="{1EAF24CF-6473-4B9D-AED3-0AE48A139F5F}" type="presParOf" srcId="{B09BF28E-F64C-43FF-9AA8-ED37E55939DF}" destId="{5617453C-0C66-4F76-A292-B42807978720}" srcOrd="6" destOrd="0" presId="urn:microsoft.com/office/officeart/2018/2/layout/IconVerticalSolidList"/>
    <dgm:cxn modelId="{C7A66F36-A222-4B1A-8166-74A18EDA782E}" type="presParOf" srcId="{5617453C-0C66-4F76-A292-B42807978720}" destId="{DFB3043B-5647-4D0D-AAF0-5084F0FEF510}" srcOrd="0" destOrd="0" presId="urn:microsoft.com/office/officeart/2018/2/layout/IconVerticalSolidList"/>
    <dgm:cxn modelId="{7B4B6700-4B5F-4B43-84C5-A17637A89C16}" type="presParOf" srcId="{5617453C-0C66-4F76-A292-B42807978720}" destId="{9915E7B2-1C48-411F-BE0E-0E209FD2FBC7}" srcOrd="1" destOrd="0" presId="urn:microsoft.com/office/officeart/2018/2/layout/IconVerticalSolidList"/>
    <dgm:cxn modelId="{1C9662F5-46AF-4F0A-883C-AC3925D378E5}" type="presParOf" srcId="{5617453C-0C66-4F76-A292-B42807978720}" destId="{DCA9B061-09FC-4A99-B766-1AF50A6AFA58}" srcOrd="2" destOrd="0" presId="urn:microsoft.com/office/officeart/2018/2/layout/IconVerticalSolidList"/>
    <dgm:cxn modelId="{4A4562D6-151B-49D2-A6C5-1DD8C28BBB46}" type="presParOf" srcId="{5617453C-0C66-4F76-A292-B42807978720}" destId="{3BE42AD1-B8DF-4A24-B259-4F40B4B4BA7D}" srcOrd="3" destOrd="0" presId="urn:microsoft.com/office/officeart/2018/2/layout/IconVerticalSolidList"/>
    <dgm:cxn modelId="{7CB26FAB-CBB1-41C0-917B-243C8701E4B5}" type="presParOf" srcId="{B09BF28E-F64C-43FF-9AA8-ED37E55939DF}" destId="{1B451694-3099-45FD-8123-C971168E097E}" srcOrd="7" destOrd="0" presId="urn:microsoft.com/office/officeart/2018/2/layout/IconVerticalSolidList"/>
    <dgm:cxn modelId="{ADB2B66B-2F2F-44B8-8A8B-41F61F0A4F25}" type="presParOf" srcId="{B09BF28E-F64C-43FF-9AA8-ED37E55939DF}" destId="{D28FEA9D-F0D2-47A3-A2CC-E285BA9E48C9}" srcOrd="8" destOrd="0" presId="urn:microsoft.com/office/officeart/2018/2/layout/IconVerticalSolidList"/>
    <dgm:cxn modelId="{C301933F-151B-4D4F-8B3D-FD6AC1794A04}" type="presParOf" srcId="{D28FEA9D-F0D2-47A3-A2CC-E285BA9E48C9}" destId="{36706039-427E-4EA9-9AAB-7320902109CD}" srcOrd="0" destOrd="0" presId="urn:microsoft.com/office/officeart/2018/2/layout/IconVerticalSolidList"/>
    <dgm:cxn modelId="{38A65DB9-B986-4274-93E7-EEB46062F203}" type="presParOf" srcId="{D28FEA9D-F0D2-47A3-A2CC-E285BA9E48C9}" destId="{C7B81B89-B6C1-4E02-BDBC-4615134A0CDA}" srcOrd="1" destOrd="0" presId="urn:microsoft.com/office/officeart/2018/2/layout/IconVerticalSolidList"/>
    <dgm:cxn modelId="{2434E270-EBF0-43A8-A983-2C5E3815E46B}" type="presParOf" srcId="{D28FEA9D-F0D2-47A3-A2CC-E285BA9E48C9}" destId="{9A94DD32-DB82-4BDD-9903-3459A9D1759F}" srcOrd="2" destOrd="0" presId="urn:microsoft.com/office/officeart/2018/2/layout/IconVerticalSolidList"/>
    <dgm:cxn modelId="{FA54C404-6F2F-4543-8542-CAEFEF5F7C0F}" type="presParOf" srcId="{D28FEA9D-F0D2-47A3-A2CC-E285BA9E48C9}" destId="{04EE153D-0D47-41AE-9E72-18E92A657F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E5F16-E18C-4D03-A41B-C7823D99802B}">
      <dsp:nvSpPr>
        <dsp:cNvPr id="0" name=""/>
        <dsp:cNvSpPr/>
      </dsp:nvSpPr>
      <dsp:spPr>
        <a:xfrm>
          <a:off x="1345" y="0"/>
          <a:ext cx="3497088"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b="0" i="0" u="none" strike="noStrike" kern="1200" cap="none" baseline="0" noProof="0"/>
            <a:t>100 </a:t>
          </a:r>
          <a:r>
            <a:rPr lang="en-US" sz="3600" b="0" i="0" u="none" strike="noStrike" kern="1200" cap="none" baseline="0" noProof="0">
              <a:latin typeface="Segoe UI Semibold"/>
            </a:rPr>
            <a:t>level</a:t>
          </a:r>
          <a:br>
            <a:rPr lang="en-US" sz="3600" b="0" i="0" u="none" strike="noStrike" kern="1200" cap="none" baseline="0" noProof="0">
              <a:latin typeface="Segoe UI Semibold"/>
            </a:rPr>
          </a:br>
          <a:r>
            <a:rPr lang="en-US" sz="3600" b="0" i="0" u="none" strike="noStrike" kern="1200" cap="none" baseline="0" noProof="0">
              <a:latin typeface="Segoe UI Semibold"/>
            </a:rPr>
            <a:t> Overview</a:t>
          </a:r>
          <a:endParaRPr lang="en-US" sz="3600" b="0" i="0" u="none" strike="noStrike" kern="1200" cap="none" baseline="0" noProof="0"/>
        </a:p>
      </dsp:txBody>
      <dsp:txXfrm>
        <a:off x="1345" y="0"/>
        <a:ext cx="3497088" cy="1554699"/>
      </dsp:txXfrm>
    </dsp:sp>
    <dsp:sp modelId="{F39A5508-056B-624D-B63A-03EFB76FE202}">
      <dsp:nvSpPr>
        <dsp:cNvPr id="0" name=""/>
        <dsp:cNvSpPr/>
      </dsp:nvSpPr>
      <dsp:spPr>
        <a:xfrm>
          <a:off x="351053" y="1554825"/>
          <a:ext cx="2797671" cy="754955"/>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latin typeface="Segoe UI Semibold"/>
            </a:rPr>
            <a:t>People</a:t>
          </a:r>
          <a:endParaRPr lang="en-US" sz="1700" kern="1200"/>
        </a:p>
      </dsp:txBody>
      <dsp:txXfrm>
        <a:off x="373165" y="1576937"/>
        <a:ext cx="2753447" cy="710731"/>
      </dsp:txXfrm>
    </dsp:sp>
    <dsp:sp modelId="{0BCB2662-DD46-457C-A864-22A2C82EFF02}">
      <dsp:nvSpPr>
        <dsp:cNvPr id="0" name=""/>
        <dsp:cNvSpPr/>
      </dsp:nvSpPr>
      <dsp:spPr>
        <a:xfrm>
          <a:off x="351053" y="2425927"/>
          <a:ext cx="2797671" cy="754955"/>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Semibold"/>
            </a:rPr>
            <a:t>Process</a:t>
          </a:r>
          <a:endParaRPr lang="en-US" sz="1700" kern="1200"/>
        </a:p>
      </dsp:txBody>
      <dsp:txXfrm>
        <a:off x="373165" y="2448039"/>
        <a:ext cx="2753447" cy="710731"/>
      </dsp:txXfrm>
    </dsp:sp>
    <dsp:sp modelId="{CD6549FA-F960-424E-B6E6-86E72A708DD7}">
      <dsp:nvSpPr>
        <dsp:cNvPr id="0" name=""/>
        <dsp:cNvSpPr/>
      </dsp:nvSpPr>
      <dsp:spPr>
        <a:xfrm>
          <a:off x="351053" y="3297029"/>
          <a:ext cx="2797671" cy="754955"/>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Segoe UI Semibold"/>
            </a:rPr>
            <a:t>Business Value</a:t>
          </a:r>
          <a:endParaRPr lang="en-US" sz="1700" kern="1200"/>
        </a:p>
      </dsp:txBody>
      <dsp:txXfrm>
        <a:off x="373165" y="3319141"/>
        <a:ext cx="2753447" cy="710731"/>
      </dsp:txXfrm>
    </dsp:sp>
    <dsp:sp modelId="{0150429D-1FF4-6A49-97F4-00660B2A9521}">
      <dsp:nvSpPr>
        <dsp:cNvPr id="0" name=""/>
        <dsp:cNvSpPr/>
      </dsp:nvSpPr>
      <dsp:spPr>
        <a:xfrm>
          <a:off x="351053" y="4168131"/>
          <a:ext cx="2797671" cy="754955"/>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Semibold"/>
            </a:rPr>
            <a:t>...</a:t>
          </a:r>
          <a:endParaRPr lang="en-US" sz="1700" kern="1200"/>
        </a:p>
      </dsp:txBody>
      <dsp:txXfrm>
        <a:off x="373165" y="4190243"/>
        <a:ext cx="2753447" cy="710731"/>
      </dsp:txXfrm>
    </dsp:sp>
    <dsp:sp modelId="{67424DBB-D62E-A040-A8AC-8CBD9AB9B964}">
      <dsp:nvSpPr>
        <dsp:cNvPr id="0" name=""/>
        <dsp:cNvSpPr/>
      </dsp:nvSpPr>
      <dsp:spPr>
        <a:xfrm>
          <a:off x="3760715" y="0"/>
          <a:ext cx="3497088"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baseline="0">
              <a:latin typeface="Segoe UI Semibold"/>
            </a:rPr>
            <a:t>200 level</a:t>
          </a:r>
          <a:r>
            <a:rPr lang="en-US" sz="3600" kern="1200">
              <a:latin typeface="Segoe UI Semibold"/>
            </a:rPr>
            <a:t> Practices</a:t>
          </a:r>
          <a:endParaRPr lang="en-US" sz="3600" kern="1200"/>
        </a:p>
      </dsp:txBody>
      <dsp:txXfrm>
        <a:off x="3760715" y="0"/>
        <a:ext cx="3497088" cy="1554699"/>
      </dsp:txXfrm>
    </dsp:sp>
    <dsp:sp modelId="{417BE2EC-D8A6-1C49-AF55-5510A3B82B7B}">
      <dsp:nvSpPr>
        <dsp:cNvPr id="0" name=""/>
        <dsp:cNvSpPr/>
      </dsp:nvSpPr>
      <dsp:spPr>
        <a:xfrm>
          <a:off x="4110424" y="1555141"/>
          <a:ext cx="2797671"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baseline="0">
              <a:latin typeface="Segoe UI Semibold"/>
            </a:rPr>
            <a:t>Infrastructure as Code</a:t>
          </a:r>
          <a:endParaRPr lang="en-US" sz="1700" kern="1200"/>
        </a:p>
      </dsp:txBody>
      <dsp:txXfrm>
        <a:off x="4140244" y="1584961"/>
        <a:ext cx="2738031" cy="958480"/>
      </dsp:txXfrm>
    </dsp:sp>
    <dsp:sp modelId="{255164E9-1682-CE42-9386-FD7CEC797501}">
      <dsp:nvSpPr>
        <dsp:cNvPr id="0" name=""/>
        <dsp:cNvSpPr/>
      </dsp:nvSpPr>
      <dsp:spPr>
        <a:xfrm>
          <a:off x="4110424" y="2729896"/>
          <a:ext cx="2797671"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Segoe UI Semibold"/>
            </a:rPr>
            <a:t>Continuous Integration</a:t>
          </a:r>
          <a:endParaRPr lang="en-US" sz="1700" kern="1200"/>
        </a:p>
      </dsp:txBody>
      <dsp:txXfrm>
        <a:off x="4140244" y="2759716"/>
        <a:ext cx="2738031" cy="958480"/>
      </dsp:txXfrm>
    </dsp:sp>
    <dsp:sp modelId="{561503BE-D0A7-784A-9C65-0BD89AD283EB}">
      <dsp:nvSpPr>
        <dsp:cNvPr id="0" name=""/>
        <dsp:cNvSpPr/>
      </dsp:nvSpPr>
      <dsp:spPr>
        <a:xfrm>
          <a:off x="4110424" y="3904650"/>
          <a:ext cx="2797671"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Segoe UI Semibold"/>
            </a:rPr>
            <a:t>Continuous Delivery</a:t>
          </a:r>
          <a:endParaRPr lang="en-US" sz="1700" kern="1200"/>
        </a:p>
      </dsp:txBody>
      <dsp:txXfrm>
        <a:off x="4140244" y="3934470"/>
        <a:ext cx="2738031" cy="958480"/>
      </dsp:txXfrm>
    </dsp:sp>
    <dsp:sp modelId="{D6C8237C-CE5C-A044-B327-E73BD8E5A611}">
      <dsp:nvSpPr>
        <dsp:cNvPr id="0" name=""/>
        <dsp:cNvSpPr/>
      </dsp:nvSpPr>
      <dsp:spPr>
        <a:xfrm>
          <a:off x="7520086" y="0"/>
          <a:ext cx="3497088"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Segoe UI Semibold"/>
            </a:rPr>
            <a:t>300 level Product + Practice</a:t>
          </a:r>
        </a:p>
      </dsp:txBody>
      <dsp:txXfrm>
        <a:off x="7520086" y="0"/>
        <a:ext cx="3497088" cy="1554699"/>
      </dsp:txXfrm>
    </dsp:sp>
    <dsp:sp modelId="{656FA348-D43A-2A40-9F80-52ED3C04D5D5}">
      <dsp:nvSpPr>
        <dsp:cNvPr id="0" name=""/>
        <dsp:cNvSpPr/>
      </dsp:nvSpPr>
      <dsp:spPr>
        <a:xfrm>
          <a:off x="7869794" y="1554825"/>
          <a:ext cx="2797671" cy="754955"/>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baseline="0"/>
            <a:t>ARM Template with Azure Website + SQL DB </a:t>
          </a:r>
          <a:endParaRPr lang="en-US" sz="1700" kern="1200"/>
        </a:p>
      </dsp:txBody>
      <dsp:txXfrm>
        <a:off x="7891906" y="1576937"/>
        <a:ext cx="2753447" cy="710731"/>
      </dsp:txXfrm>
    </dsp:sp>
    <dsp:sp modelId="{E9023BDF-B642-4676-A66B-5FB136C0D1D2}">
      <dsp:nvSpPr>
        <dsp:cNvPr id="0" name=""/>
        <dsp:cNvSpPr/>
      </dsp:nvSpPr>
      <dsp:spPr>
        <a:xfrm>
          <a:off x="7869794" y="2425927"/>
          <a:ext cx="2797671" cy="754955"/>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baseline="0"/>
            <a:t>Terraform Deploying Linux VM </a:t>
          </a:r>
          <a:br>
            <a:rPr lang="en-US" sz="1700" kern="1200" baseline="0"/>
          </a:br>
          <a:r>
            <a:rPr lang="en-US" sz="1700" kern="1200" baseline="0"/>
            <a:t>on Azure</a:t>
          </a:r>
        </a:p>
      </dsp:txBody>
      <dsp:txXfrm>
        <a:off x="7891906" y="2448039"/>
        <a:ext cx="2753447" cy="710731"/>
      </dsp:txXfrm>
    </dsp:sp>
    <dsp:sp modelId="{9CEE7E8D-5CE1-41BE-809D-B152C7606624}">
      <dsp:nvSpPr>
        <dsp:cNvPr id="0" name=""/>
        <dsp:cNvSpPr/>
      </dsp:nvSpPr>
      <dsp:spPr>
        <a:xfrm>
          <a:off x="7869794" y="3297029"/>
          <a:ext cx="2797671" cy="754955"/>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baseline="0"/>
            <a:t>Az DevOps (git) + Jenkins (build)</a:t>
          </a:r>
          <a:endParaRPr lang="en-US" sz="1700" kern="1200" baseline="0">
            <a:latin typeface="Segoe UI Semibold"/>
          </a:endParaRPr>
        </a:p>
      </dsp:txBody>
      <dsp:txXfrm>
        <a:off x="7891906" y="3319141"/>
        <a:ext cx="2753447" cy="710731"/>
      </dsp:txXfrm>
    </dsp:sp>
    <dsp:sp modelId="{86A6F8D0-585D-48AA-8CA9-34BB563D79A1}">
      <dsp:nvSpPr>
        <dsp:cNvPr id="0" name=""/>
        <dsp:cNvSpPr/>
      </dsp:nvSpPr>
      <dsp:spPr>
        <a:xfrm>
          <a:off x="7869794" y="4168131"/>
          <a:ext cx="2797671" cy="754955"/>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err="1"/>
            <a:t>Github</a:t>
          </a:r>
          <a:r>
            <a:rPr lang="en-US" sz="1700" kern="1200"/>
            <a:t> + Az DevOps Pipelines (build)</a:t>
          </a:r>
        </a:p>
      </dsp:txBody>
      <dsp:txXfrm>
        <a:off x="7891906" y="4190243"/>
        <a:ext cx="2753447" cy="710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A8587-67E6-4FCE-A800-D77CE139555E}">
      <dsp:nvSpPr>
        <dsp:cNvPr id="0" name=""/>
        <dsp:cNvSpPr/>
      </dsp:nvSpPr>
      <dsp:spPr>
        <a:xfrm>
          <a:off x="0" y="5520"/>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1C418-0739-4759-9755-8E19C5BB1240}">
      <dsp:nvSpPr>
        <dsp:cNvPr id="0" name=""/>
        <dsp:cNvSpPr/>
      </dsp:nvSpPr>
      <dsp:spPr>
        <a:xfrm>
          <a:off x="218823" y="168281"/>
          <a:ext cx="397860" cy="397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301A5C-B701-4CB6-BCAC-F4EF2D1B3AF0}">
      <dsp:nvSpPr>
        <dsp:cNvPr id="0" name=""/>
        <dsp:cNvSpPr/>
      </dsp:nvSpPr>
      <dsp:spPr>
        <a:xfrm>
          <a:off x="835507" y="5520"/>
          <a:ext cx="967927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Multi-year agreement with </a:t>
          </a:r>
          <a:r>
            <a:rPr lang="en-US" sz="1900" kern="1200" err="1"/>
            <a:t>HashiCorp</a:t>
          </a:r>
          <a:r>
            <a:rPr lang="en-US" sz="1900" kern="1200"/>
            <a:t> for collaboration on Terraform providers for Azure</a:t>
          </a:r>
        </a:p>
      </dsp:txBody>
      <dsp:txXfrm>
        <a:off x="835507" y="5520"/>
        <a:ext cx="9679276" cy="723382"/>
      </dsp:txXfrm>
    </dsp:sp>
    <dsp:sp modelId="{D9896B06-16ED-459F-A7A9-6D678AE3C21B}">
      <dsp:nvSpPr>
        <dsp:cNvPr id="0" name=""/>
        <dsp:cNvSpPr/>
      </dsp:nvSpPr>
      <dsp:spPr>
        <a:xfrm>
          <a:off x="0" y="909749"/>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9F04D-D77D-4D97-B913-A7D705FFFB3E}">
      <dsp:nvSpPr>
        <dsp:cNvPr id="0" name=""/>
        <dsp:cNvSpPr/>
      </dsp:nvSpPr>
      <dsp:spPr>
        <a:xfrm>
          <a:off x="218823" y="1072510"/>
          <a:ext cx="397860" cy="397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D8C42-15B8-4A65-8722-C43466DAD01E}">
      <dsp:nvSpPr>
        <dsp:cNvPr id="0" name=""/>
        <dsp:cNvSpPr/>
      </dsp:nvSpPr>
      <dsp:spPr>
        <a:xfrm>
          <a:off x="835507" y="909749"/>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Public milestones and regular release cadence</a:t>
          </a:r>
        </a:p>
      </dsp:txBody>
      <dsp:txXfrm>
        <a:off x="835507" y="909749"/>
        <a:ext cx="4732020" cy="723382"/>
      </dsp:txXfrm>
    </dsp:sp>
    <dsp:sp modelId="{B44A2238-94E7-4145-B5CF-71F1CE86FB7B}">
      <dsp:nvSpPr>
        <dsp:cNvPr id="0" name=""/>
        <dsp:cNvSpPr/>
      </dsp:nvSpPr>
      <dsp:spPr>
        <a:xfrm>
          <a:off x="5567527" y="909749"/>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t>Tracked publicly in GitHub at </a:t>
          </a:r>
        </a:p>
        <a:p>
          <a:pPr marL="0" lvl="0" indent="0" algn="l" defTabSz="488950">
            <a:lnSpc>
              <a:spcPct val="100000"/>
            </a:lnSpc>
            <a:spcBef>
              <a:spcPct val="0"/>
            </a:spcBef>
            <a:spcAft>
              <a:spcPct val="35000"/>
            </a:spcAft>
            <a:buNone/>
          </a:pPr>
          <a:r>
            <a:rPr lang="en-US" sz="1100" kern="1200">
              <a:hlinkClick xmlns:r="http://schemas.openxmlformats.org/officeDocument/2006/relationships" r:id="rId5"/>
            </a:rPr>
            <a:t>http://github.com/terraform-providers/terraform-provider-azurerm</a:t>
          </a:r>
          <a:r>
            <a:rPr lang="en-US" sz="1100" kern="1200"/>
            <a:t> </a:t>
          </a:r>
        </a:p>
        <a:p>
          <a:pPr marL="0" lvl="0" indent="0" algn="l" defTabSz="488950">
            <a:lnSpc>
              <a:spcPct val="100000"/>
            </a:lnSpc>
            <a:spcBef>
              <a:spcPct val="0"/>
            </a:spcBef>
            <a:spcAft>
              <a:spcPct val="35000"/>
            </a:spcAft>
            <a:buNone/>
          </a:pPr>
          <a:r>
            <a:rPr lang="en-US" sz="1100" kern="1200"/>
            <a:t>Releases occur every 3 weeks</a:t>
          </a:r>
        </a:p>
      </dsp:txBody>
      <dsp:txXfrm>
        <a:off x="5567527" y="909749"/>
        <a:ext cx="4947256" cy="723382"/>
      </dsp:txXfrm>
    </dsp:sp>
    <dsp:sp modelId="{74ECB6A8-0FEE-4FFF-9F5A-34C382CB167E}">
      <dsp:nvSpPr>
        <dsp:cNvPr id="0" name=""/>
        <dsp:cNvSpPr/>
      </dsp:nvSpPr>
      <dsp:spPr>
        <a:xfrm>
          <a:off x="0" y="1813977"/>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39A66-7CEF-41AB-BAFF-66D4963E4C2C}">
      <dsp:nvSpPr>
        <dsp:cNvPr id="0" name=""/>
        <dsp:cNvSpPr/>
      </dsp:nvSpPr>
      <dsp:spPr>
        <a:xfrm>
          <a:off x="218823" y="1976738"/>
          <a:ext cx="397860" cy="39786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0B46F1-6A0A-4097-A023-95BBE7D8B9AD}">
      <dsp:nvSpPr>
        <dsp:cNvPr id="0" name=""/>
        <dsp:cNvSpPr/>
      </dsp:nvSpPr>
      <dsp:spPr>
        <a:xfrm>
          <a:off x="835507" y="1813977"/>
          <a:ext cx="967927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Dedicated Azure engineering team</a:t>
          </a:r>
        </a:p>
      </dsp:txBody>
      <dsp:txXfrm>
        <a:off x="835507" y="1813977"/>
        <a:ext cx="9679276" cy="723382"/>
      </dsp:txXfrm>
    </dsp:sp>
    <dsp:sp modelId="{CAF4E2AF-3362-4B09-BB34-BDBA28DD33A9}">
      <dsp:nvSpPr>
        <dsp:cNvPr id="0" name=""/>
        <dsp:cNvSpPr/>
      </dsp:nvSpPr>
      <dsp:spPr>
        <a:xfrm>
          <a:off x="0" y="2718206"/>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20A0D-3BD8-4CA8-AA54-11EB04FD97C4}">
      <dsp:nvSpPr>
        <dsp:cNvPr id="0" name=""/>
        <dsp:cNvSpPr/>
      </dsp:nvSpPr>
      <dsp:spPr>
        <a:xfrm>
          <a:off x="218823" y="2880967"/>
          <a:ext cx="397860" cy="39786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270AE2-EF7C-499E-9F3C-0080194C7183}">
      <dsp:nvSpPr>
        <dsp:cNvPr id="0" name=""/>
        <dsp:cNvSpPr/>
      </dsp:nvSpPr>
      <dsp:spPr>
        <a:xfrm>
          <a:off x="835507" y="2718206"/>
          <a:ext cx="967927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Microsoft 1</a:t>
          </a:r>
          <a:r>
            <a:rPr lang="en-US" sz="1900" kern="1200" baseline="30000"/>
            <a:t>st</a:t>
          </a:r>
          <a:r>
            <a:rPr lang="en-US" sz="1900" kern="1200"/>
            <a:t> line Support</a:t>
          </a:r>
        </a:p>
      </dsp:txBody>
      <dsp:txXfrm>
        <a:off x="835507" y="2718206"/>
        <a:ext cx="9679276" cy="723382"/>
      </dsp:txXfrm>
    </dsp:sp>
    <dsp:sp modelId="{C9545901-C46F-4F2F-B879-21EA435809AD}">
      <dsp:nvSpPr>
        <dsp:cNvPr id="0" name=""/>
        <dsp:cNvSpPr/>
      </dsp:nvSpPr>
      <dsp:spPr>
        <a:xfrm>
          <a:off x="0" y="3622434"/>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64564-E609-4697-8259-771A68463A56}">
      <dsp:nvSpPr>
        <dsp:cNvPr id="0" name=""/>
        <dsp:cNvSpPr/>
      </dsp:nvSpPr>
      <dsp:spPr>
        <a:xfrm>
          <a:off x="218823" y="3785195"/>
          <a:ext cx="397860" cy="39786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E475A4-A08C-4F7B-94EE-F14F4725D48D}">
      <dsp:nvSpPr>
        <dsp:cNvPr id="0" name=""/>
        <dsp:cNvSpPr/>
      </dsp:nvSpPr>
      <dsp:spPr>
        <a:xfrm>
          <a:off x="835507" y="3622434"/>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Documentation &amp; tutorials</a:t>
          </a:r>
        </a:p>
      </dsp:txBody>
      <dsp:txXfrm>
        <a:off x="835507" y="3622434"/>
        <a:ext cx="4732020" cy="723382"/>
      </dsp:txXfrm>
    </dsp:sp>
    <dsp:sp modelId="{00E762B0-B480-42E9-9865-DC557441C8B4}">
      <dsp:nvSpPr>
        <dsp:cNvPr id="0" name=""/>
        <dsp:cNvSpPr/>
      </dsp:nvSpPr>
      <dsp:spPr>
        <a:xfrm>
          <a:off x="5567527" y="3622434"/>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hlinkClick xmlns:r="http://schemas.openxmlformats.org/officeDocument/2006/relationships" r:id="rId12"/>
            </a:rPr>
            <a:t>https://docs.Microsoft.com/azure/terraform</a:t>
          </a:r>
          <a:r>
            <a:rPr lang="en-US" sz="1100" kern="1200"/>
            <a:t> </a:t>
          </a:r>
        </a:p>
        <a:p>
          <a:pPr marL="0" lvl="0" indent="0" algn="l" defTabSz="488950">
            <a:lnSpc>
              <a:spcPct val="100000"/>
            </a:lnSpc>
            <a:spcBef>
              <a:spcPct val="0"/>
            </a:spcBef>
            <a:spcAft>
              <a:spcPct val="35000"/>
            </a:spcAft>
            <a:buNone/>
          </a:pPr>
          <a:r>
            <a:rPr lang="en-US" sz="1100" kern="1200">
              <a:hlinkClick xmlns:r="http://schemas.openxmlformats.org/officeDocument/2006/relationships" r:id="rId13"/>
            </a:rPr>
            <a:t>https://learn.hashicorp.com/terraform?track=azure#azure</a:t>
          </a:r>
          <a:endParaRPr lang="en-US" sz="1100" kern="1200"/>
        </a:p>
      </dsp:txBody>
      <dsp:txXfrm>
        <a:off x="5567527" y="3622434"/>
        <a:ext cx="4947256" cy="723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26F97-0E92-104A-9666-C430093106D8}">
      <dsp:nvSpPr>
        <dsp:cNvPr id="0" name=""/>
        <dsp:cNvSpPr/>
      </dsp:nvSpPr>
      <dsp:spPr>
        <a:xfrm>
          <a:off x="8002"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Cloud</a:t>
          </a:r>
          <a:endParaRPr lang="en-US" sz="1800" kern="1200"/>
        </a:p>
      </dsp:txBody>
      <dsp:txXfrm>
        <a:off x="8002" y="0"/>
        <a:ext cx="1476847" cy="1554699"/>
      </dsp:txXfrm>
    </dsp:sp>
    <dsp:sp modelId="{F39A5508-056B-624D-B63A-03EFB76FE202}">
      <dsp:nvSpPr>
        <dsp:cNvPr id="0" name=""/>
        <dsp:cNvSpPr/>
      </dsp:nvSpPr>
      <dsp:spPr>
        <a:xfrm>
          <a:off x="155687" y="1555679"/>
          <a:ext cx="1181478" cy="599523"/>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Azure</a:t>
          </a:r>
          <a:endParaRPr lang="en-US" sz="1700" kern="1200"/>
        </a:p>
      </dsp:txBody>
      <dsp:txXfrm>
        <a:off x="173246" y="1573238"/>
        <a:ext cx="1146360" cy="564405"/>
      </dsp:txXfrm>
    </dsp:sp>
    <dsp:sp modelId="{A0E3BA3E-A8E8-FF4F-A300-92F5E82C04A5}">
      <dsp:nvSpPr>
        <dsp:cNvPr id="0" name=""/>
        <dsp:cNvSpPr/>
      </dsp:nvSpPr>
      <dsp:spPr>
        <a:xfrm>
          <a:off x="155687" y="2247437"/>
          <a:ext cx="1181478" cy="599523"/>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AWS</a:t>
          </a:r>
          <a:endParaRPr lang="en-US" sz="1700" kern="1200"/>
        </a:p>
      </dsp:txBody>
      <dsp:txXfrm>
        <a:off x="173246" y="2264996"/>
        <a:ext cx="1146360" cy="564405"/>
      </dsp:txXfrm>
    </dsp:sp>
    <dsp:sp modelId="{CD6549FA-F960-424E-B6E6-86E72A708DD7}">
      <dsp:nvSpPr>
        <dsp:cNvPr id="0" name=""/>
        <dsp:cNvSpPr/>
      </dsp:nvSpPr>
      <dsp:spPr>
        <a:xfrm>
          <a:off x="155687" y="2939194"/>
          <a:ext cx="1181478" cy="599523"/>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Google</a:t>
          </a:r>
          <a:endParaRPr lang="en-US" sz="1700" kern="1200"/>
        </a:p>
      </dsp:txBody>
      <dsp:txXfrm>
        <a:off x="173246" y="2956753"/>
        <a:ext cx="1146360" cy="564405"/>
      </dsp:txXfrm>
    </dsp:sp>
    <dsp:sp modelId="{0150429D-1FF4-6A49-97F4-00660B2A9521}">
      <dsp:nvSpPr>
        <dsp:cNvPr id="0" name=""/>
        <dsp:cNvSpPr/>
      </dsp:nvSpPr>
      <dsp:spPr>
        <a:xfrm>
          <a:off x="155687" y="3630952"/>
          <a:ext cx="1181478" cy="599523"/>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AliCloud</a:t>
          </a:r>
          <a:endParaRPr lang="en-US" sz="1700" kern="1200"/>
        </a:p>
      </dsp:txBody>
      <dsp:txXfrm>
        <a:off x="173246" y="3648511"/>
        <a:ext cx="1146360" cy="564405"/>
      </dsp:txXfrm>
    </dsp:sp>
    <dsp:sp modelId="{23135DD2-2C4A-D848-9D7D-761C12E6D7FD}">
      <dsp:nvSpPr>
        <dsp:cNvPr id="0" name=""/>
        <dsp:cNvSpPr/>
      </dsp:nvSpPr>
      <dsp:spPr>
        <a:xfrm>
          <a:off x="155687" y="4322709"/>
          <a:ext cx="1181478" cy="599523"/>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latin typeface="Segoe UI Semibold"/>
            </a:rPr>
            <a:t>OpenStack</a:t>
          </a:r>
          <a:endParaRPr lang="en-US" sz="1700" kern="1200"/>
        </a:p>
      </dsp:txBody>
      <dsp:txXfrm>
        <a:off x="173246" y="4340268"/>
        <a:ext cx="1146360" cy="564405"/>
      </dsp:txXfrm>
    </dsp:sp>
    <dsp:sp modelId="{67424DBB-D62E-A040-A8AC-8CBD9AB9B964}">
      <dsp:nvSpPr>
        <dsp:cNvPr id="0" name=""/>
        <dsp:cNvSpPr/>
      </dsp:nvSpPr>
      <dsp:spPr>
        <a:xfrm>
          <a:off x="1595614"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Infrastructure</a:t>
          </a:r>
          <a:endParaRPr lang="en-US" sz="1800" kern="1200"/>
        </a:p>
      </dsp:txBody>
      <dsp:txXfrm>
        <a:off x="1595614" y="0"/>
        <a:ext cx="1476847" cy="1554699"/>
      </dsp:txXfrm>
    </dsp:sp>
    <dsp:sp modelId="{417BE2EC-D8A6-1C49-AF55-5510A3B82B7B}">
      <dsp:nvSpPr>
        <dsp:cNvPr id="0" name=""/>
        <dsp:cNvSpPr/>
      </dsp:nvSpPr>
      <dsp:spPr>
        <a:xfrm>
          <a:off x="1743298" y="1555141"/>
          <a:ext cx="1181478"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Kubernetes</a:t>
          </a:r>
          <a:endParaRPr lang="en-US" sz="1700" kern="1200"/>
        </a:p>
      </dsp:txBody>
      <dsp:txXfrm>
        <a:off x="1773118" y="1584961"/>
        <a:ext cx="1121838" cy="958480"/>
      </dsp:txXfrm>
    </dsp:sp>
    <dsp:sp modelId="{255164E9-1682-CE42-9386-FD7CEC797501}">
      <dsp:nvSpPr>
        <dsp:cNvPr id="0" name=""/>
        <dsp:cNvSpPr/>
      </dsp:nvSpPr>
      <dsp:spPr>
        <a:xfrm>
          <a:off x="1743298" y="2729896"/>
          <a:ext cx="1181478"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Docker</a:t>
          </a:r>
          <a:endParaRPr lang="en-US" sz="1700" kern="1200"/>
        </a:p>
      </dsp:txBody>
      <dsp:txXfrm>
        <a:off x="1773118" y="2759716"/>
        <a:ext cx="1121838" cy="958480"/>
      </dsp:txXfrm>
    </dsp:sp>
    <dsp:sp modelId="{561503BE-D0A7-784A-9C65-0BD89AD283EB}">
      <dsp:nvSpPr>
        <dsp:cNvPr id="0" name=""/>
        <dsp:cNvSpPr/>
      </dsp:nvSpPr>
      <dsp:spPr>
        <a:xfrm>
          <a:off x="1743298" y="3904650"/>
          <a:ext cx="1181478" cy="101812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Rancher</a:t>
          </a:r>
          <a:endParaRPr lang="en-US" sz="1700" kern="1200"/>
        </a:p>
      </dsp:txBody>
      <dsp:txXfrm>
        <a:off x="1773118" y="3934470"/>
        <a:ext cx="1121838" cy="958480"/>
      </dsp:txXfrm>
    </dsp:sp>
    <dsp:sp modelId="{D6C8237C-CE5C-A044-B327-E73BD8E5A611}">
      <dsp:nvSpPr>
        <dsp:cNvPr id="0" name=""/>
        <dsp:cNvSpPr/>
      </dsp:nvSpPr>
      <dsp:spPr>
        <a:xfrm>
          <a:off x="3183225"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Network</a:t>
          </a:r>
          <a:endParaRPr lang="en-US" sz="1800" kern="1200"/>
        </a:p>
      </dsp:txBody>
      <dsp:txXfrm>
        <a:off x="3183225" y="0"/>
        <a:ext cx="1476847" cy="1554699"/>
      </dsp:txXfrm>
    </dsp:sp>
    <dsp:sp modelId="{656FA348-D43A-2A40-9F80-52ED3C04D5D5}">
      <dsp:nvSpPr>
        <dsp:cNvPr id="0" name=""/>
        <dsp:cNvSpPr/>
      </dsp:nvSpPr>
      <dsp:spPr>
        <a:xfrm>
          <a:off x="3330909" y="1555141"/>
          <a:ext cx="1181478" cy="101812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DNS</a:t>
          </a:r>
          <a:endParaRPr lang="en-US" sz="1700" kern="1200"/>
        </a:p>
      </dsp:txBody>
      <dsp:txXfrm>
        <a:off x="3360729" y="1584961"/>
        <a:ext cx="1121838" cy="958480"/>
      </dsp:txXfrm>
    </dsp:sp>
    <dsp:sp modelId="{2AF5DAD7-D86C-5A49-AC24-E83ADB05D03A}">
      <dsp:nvSpPr>
        <dsp:cNvPr id="0" name=""/>
        <dsp:cNvSpPr/>
      </dsp:nvSpPr>
      <dsp:spPr>
        <a:xfrm>
          <a:off x="3330909" y="2729896"/>
          <a:ext cx="1181478"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Cloudflare</a:t>
          </a:r>
          <a:endParaRPr lang="en-US" sz="1700" kern="1200"/>
        </a:p>
      </dsp:txBody>
      <dsp:txXfrm>
        <a:off x="3360729" y="2759716"/>
        <a:ext cx="1121838" cy="958480"/>
      </dsp:txXfrm>
    </dsp:sp>
    <dsp:sp modelId="{D991CD72-634F-CA46-A2C6-865002C85B37}">
      <dsp:nvSpPr>
        <dsp:cNvPr id="0" name=""/>
        <dsp:cNvSpPr/>
      </dsp:nvSpPr>
      <dsp:spPr>
        <a:xfrm>
          <a:off x="3330909" y="3904650"/>
          <a:ext cx="1181478"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HTTP</a:t>
          </a:r>
          <a:endParaRPr lang="en-US" sz="1700" kern="1200"/>
        </a:p>
      </dsp:txBody>
      <dsp:txXfrm>
        <a:off x="3360729" y="3934470"/>
        <a:ext cx="1121838" cy="958480"/>
      </dsp:txXfrm>
    </dsp:sp>
    <dsp:sp modelId="{3DFCAB1C-D521-DD42-A23F-28616588D376}">
      <dsp:nvSpPr>
        <dsp:cNvPr id="0" name=""/>
        <dsp:cNvSpPr/>
      </dsp:nvSpPr>
      <dsp:spPr>
        <a:xfrm>
          <a:off x="4770836"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Version Control</a:t>
          </a:r>
          <a:endParaRPr lang="en-US" sz="1800" kern="1200"/>
        </a:p>
      </dsp:txBody>
      <dsp:txXfrm>
        <a:off x="4770836" y="0"/>
        <a:ext cx="1476847" cy="1554699"/>
      </dsp:txXfrm>
    </dsp:sp>
    <dsp:sp modelId="{1AAA7A1D-A84C-2D40-8125-0D48296155A6}">
      <dsp:nvSpPr>
        <dsp:cNvPr id="0" name=""/>
        <dsp:cNvSpPr/>
      </dsp:nvSpPr>
      <dsp:spPr>
        <a:xfrm>
          <a:off x="4918520" y="1555141"/>
          <a:ext cx="1181478"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GitHub</a:t>
          </a:r>
          <a:endParaRPr lang="en-US" sz="1700" kern="1200"/>
        </a:p>
      </dsp:txBody>
      <dsp:txXfrm>
        <a:off x="4948340" y="1584961"/>
        <a:ext cx="1121838" cy="958480"/>
      </dsp:txXfrm>
    </dsp:sp>
    <dsp:sp modelId="{79398B16-4672-B34F-9F53-92136D43402B}">
      <dsp:nvSpPr>
        <dsp:cNvPr id="0" name=""/>
        <dsp:cNvSpPr/>
      </dsp:nvSpPr>
      <dsp:spPr>
        <a:xfrm>
          <a:off x="4918520" y="2729896"/>
          <a:ext cx="1181478" cy="101812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GitLab</a:t>
          </a:r>
          <a:endParaRPr lang="en-US" sz="1700" kern="1200"/>
        </a:p>
      </dsp:txBody>
      <dsp:txXfrm>
        <a:off x="4948340" y="2759716"/>
        <a:ext cx="1121838" cy="958480"/>
      </dsp:txXfrm>
    </dsp:sp>
    <dsp:sp modelId="{80A191A7-2804-2345-B7F9-0ECF1922856C}">
      <dsp:nvSpPr>
        <dsp:cNvPr id="0" name=""/>
        <dsp:cNvSpPr/>
      </dsp:nvSpPr>
      <dsp:spPr>
        <a:xfrm>
          <a:off x="4918520" y="3904650"/>
          <a:ext cx="1181478" cy="101812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Bitbucket</a:t>
          </a:r>
          <a:endParaRPr lang="en-US" sz="1700" kern="1200"/>
        </a:p>
      </dsp:txBody>
      <dsp:txXfrm>
        <a:off x="4948340" y="3934470"/>
        <a:ext cx="1121838" cy="958480"/>
      </dsp:txXfrm>
    </dsp:sp>
    <dsp:sp modelId="{371BA816-113A-9744-ADB4-B2C49A96D899}">
      <dsp:nvSpPr>
        <dsp:cNvPr id="0" name=""/>
        <dsp:cNvSpPr/>
      </dsp:nvSpPr>
      <dsp:spPr>
        <a:xfrm>
          <a:off x="6358447"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Monitoring</a:t>
          </a:r>
          <a:endParaRPr lang="en-US" sz="1800" kern="1200"/>
        </a:p>
      </dsp:txBody>
      <dsp:txXfrm>
        <a:off x="6358447" y="0"/>
        <a:ext cx="1476847" cy="1554699"/>
      </dsp:txXfrm>
    </dsp:sp>
    <dsp:sp modelId="{DCE1BDE2-C421-C145-8630-3D1334B15A40}">
      <dsp:nvSpPr>
        <dsp:cNvPr id="0" name=""/>
        <dsp:cNvSpPr/>
      </dsp:nvSpPr>
      <dsp:spPr>
        <a:xfrm>
          <a:off x="6506132" y="1555141"/>
          <a:ext cx="1181478"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DataDog</a:t>
          </a:r>
          <a:endParaRPr lang="en-US" sz="1700" kern="1200"/>
        </a:p>
      </dsp:txBody>
      <dsp:txXfrm>
        <a:off x="6535952" y="1584961"/>
        <a:ext cx="1121838" cy="958480"/>
      </dsp:txXfrm>
    </dsp:sp>
    <dsp:sp modelId="{33D83BD8-D1E1-AA4A-9EFB-A1225A9A3D5D}">
      <dsp:nvSpPr>
        <dsp:cNvPr id="0" name=""/>
        <dsp:cNvSpPr/>
      </dsp:nvSpPr>
      <dsp:spPr>
        <a:xfrm>
          <a:off x="6506132" y="2729896"/>
          <a:ext cx="1181478"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Grafana</a:t>
          </a:r>
          <a:endParaRPr lang="en-US" sz="1700" kern="1200"/>
        </a:p>
      </dsp:txBody>
      <dsp:txXfrm>
        <a:off x="6535952" y="2759716"/>
        <a:ext cx="1121838" cy="958480"/>
      </dsp:txXfrm>
    </dsp:sp>
    <dsp:sp modelId="{5A7477B4-8EF8-D341-9143-D392DD704A0C}">
      <dsp:nvSpPr>
        <dsp:cNvPr id="0" name=""/>
        <dsp:cNvSpPr/>
      </dsp:nvSpPr>
      <dsp:spPr>
        <a:xfrm>
          <a:off x="6506132" y="3904650"/>
          <a:ext cx="1181478"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PagerDuty</a:t>
          </a:r>
          <a:endParaRPr lang="en-US" sz="1700" kern="1200"/>
        </a:p>
      </dsp:txBody>
      <dsp:txXfrm>
        <a:off x="6535952" y="3934470"/>
        <a:ext cx="1121838" cy="958480"/>
      </dsp:txXfrm>
    </dsp:sp>
    <dsp:sp modelId="{D3C035B3-D9CE-C540-A8B0-3603ECE9DC66}">
      <dsp:nvSpPr>
        <dsp:cNvPr id="0" name=""/>
        <dsp:cNvSpPr/>
      </dsp:nvSpPr>
      <dsp:spPr>
        <a:xfrm>
          <a:off x="7946058"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Database</a:t>
          </a:r>
          <a:endParaRPr lang="en-US" sz="1800" kern="1200"/>
        </a:p>
      </dsp:txBody>
      <dsp:txXfrm>
        <a:off x="7946058" y="0"/>
        <a:ext cx="1476847" cy="1554699"/>
      </dsp:txXfrm>
    </dsp:sp>
    <dsp:sp modelId="{8D3CBDF2-7AF7-6C47-9A47-77B9C8688CEA}">
      <dsp:nvSpPr>
        <dsp:cNvPr id="0" name=""/>
        <dsp:cNvSpPr/>
      </dsp:nvSpPr>
      <dsp:spPr>
        <a:xfrm>
          <a:off x="8093743" y="1555141"/>
          <a:ext cx="1181478" cy="101812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InfluxDB</a:t>
          </a:r>
          <a:endParaRPr lang="en-US" sz="1700" kern="1200"/>
        </a:p>
      </dsp:txBody>
      <dsp:txXfrm>
        <a:off x="8123563" y="1584961"/>
        <a:ext cx="1121838" cy="958480"/>
      </dsp:txXfrm>
    </dsp:sp>
    <dsp:sp modelId="{C5DBD8B6-B4A8-C24A-B748-AAE77886567C}">
      <dsp:nvSpPr>
        <dsp:cNvPr id="0" name=""/>
        <dsp:cNvSpPr/>
      </dsp:nvSpPr>
      <dsp:spPr>
        <a:xfrm>
          <a:off x="8093743" y="2729896"/>
          <a:ext cx="1181478" cy="101812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MySQL</a:t>
          </a:r>
          <a:endParaRPr lang="en-US" sz="1700" kern="1200"/>
        </a:p>
      </dsp:txBody>
      <dsp:txXfrm>
        <a:off x="8123563" y="2759716"/>
        <a:ext cx="1121838" cy="958480"/>
      </dsp:txXfrm>
    </dsp:sp>
    <dsp:sp modelId="{535FE7AF-4653-B445-A35C-89DEF9D44458}">
      <dsp:nvSpPr>
        <dsp:cNvPr id="0" name=""/>
        <dsp:cNvSpPr/>
      </dsp:nvSpPr>
      <dsp:spPr>
        <a:xfrm>
          <a:off x="8093743" y="3904650"/>
          <a:ext cx="1181478"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PostgreSQL</a:t>
          </a:r>
          <a:endParaRPr lang="en-US" sz="1700" kern="1200"/>
        </a:p>
      </dsp:txBody>
      <dsp:txXfrm>
        <a:off x="8123563" y="3934470"/>
        <a:ext cx="1121838" cy="958480"/>
      </dsp:txXfrm>
    </dsp:sp>
    <dsp:sp modelId="{214A9DA9-0FB8-D94F-B49C-F7F7C54891C1}">
      <dsp:nvSpPr>
        <dsp:cNvPr id="0" name=""/>
        <dsp:cNvSpPr/>
      </dsp:nvSpPr>
      <dsp:spPr>
        <a:xfrm>
          <a:off x="9533669"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Etc.</a:t>
          </a:r>
          <a:endParaRPr lang="en-US" sz="1800" kern="1200"/>
        </a:p>
      </dsp:txBody>
      <dsp:txXfrm>
        <a:off x="9533669" y="0"/>
        <a:ext cx="1476847" cy="1554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4567736" y="1353"/>
          <a:ext cx="1883047" cy="1223981"/>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Init</a:t>
          </a:r>
          <a:endParaRPr lang="en-US" sz="3700" kern="1200"/>
        </a:p>
      </dsp:txBody>
      <dsp:txXfrm>
        <a:off x="4627486" y="61103"/>
        <a:ext cx="1763547" cy="1104481"/>
      </dsp:txXfrm>
    </dsp:sp>
    <dsp:sp modelId="{2CB7FFE5-305F-C843-B929-36D165941CA4}">
      <dsp:nvSpPr>
        <dsp:cNvPr id="0" name=""/>
        <dsp:cNvSpPr/>
      </dsp:nvSpPr>
      <dsp:spPr>
        <a:xfrm>
          <a:off x="3486989" y="613344"/>
          <a:ext cx="4044541" cy="4044541"/>
        </a:xfrm>
        <a:custGeom>
          <a:avLst/>
          <a:gdLst/>
          <a:ahLst/>
          <a:cxnLst/>
          <a:rect l="0" t="0" r="0" b="0"/>
          <a:pathLst>
            <a:path>
              <a:moveTo>
                <a:pt x="3223771" y="395625"/>
              </a:moveTo>
              <a:arcTo wR="2022270" hR="2022270" stAng="18387057" swAng="1633820"/>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6590007" y="2023624"/>
          <a:ext cx="1883047" cy="1223981"/>
        </a:xfrm>
        <a:prstGeom prst="roundRect">
          <a:avLst/>
        </a:prstGeom>
        <a:solidFill>
          <a:schemeClr val="accent4">
            <a:hueOff val="-4847747"/>
            <a:satOff val="22581"/>
            <a:lumOff val="54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Plan</a:t>
          </a:r>
          <a:endParaRPr lang="en-US" sz="3700" kern="1200"/>
        </a:p>
      </dsp:txBody>
      <dsp:txXfrm>
        <a:off x="6649757" y="2083374"/>
        <a:ext cx="1763547" cy="1104481"/>
      </dsp:txXfrm>
    </dsp:sp>
    <dsp:sp modelId="{D62BB88E-2D05-414D-A8DC-6D1EC6756A2B}">
      <dsp:nvSpPr>
        <dsp:cNvPr id="0" name=""/>
        <dsp:cNvSpPr/>
      </dsp:nvSpPr>
      <dsp:spPr>
        <a:xfrm>
          <a:off x="3486989" y="613344"/>
          <a:ext cx="4044541" cy="4044541"/>
        </a:xfrm>
        <a:custGeom>
          <a:avLst/>
          <a:gdLst/>
          <a:ahLst/>
          <a:cxnLst/>
          <a:rect l="0" t="0" r="0" b="0"/>
          <a:pathLst>
            <a:path>
              <a:moveTo>
                <a:pt x="3834916" y="2918872"/>
              </a:moveTo>
              <a:arcTo wR="2022270" hR="2022270" stAng="1579122" swAng="1633820"/>
            </a:path>
          </a:pathLst>
        </a:custGeom>
        <a:noFill/>
        <a:ln w="9525" cap="flat" cmpd="sng" algn="ctr">
          <a:solidFill>
            <a:schemeClr val="accent4">
              <a:hueOff val="-4847747"/>
              <a:satOff val="22581"/>
              <a:lumOff val="5424"/>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4567736" y="4045895"/>
          <a:ext cx="1883047" cy="1223981"/>
        </a:xfrm>
        <a:prstGeom prst="roundRect">
          <a:avLst/>
        </a:prstGeom>
        <a:solidFill>
          <a:schemeClr val="accent4">
            <a:hueOff val="-9695493"/>
            <a:satOff val="45163"/>
            <a:lumOff val="1084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Apply</a:t>
          </a:r>
          <a:endParaRPr lang="en-US" sz="3700" kern="1200"/>
        </a:p>
      </dsp:txBody>
      <dsp:txXfrm>
        <a:off x="4627486" y="4105645"/>
        <a:ext cx="1763547" cy="1104481"/>
      </dsp:txXfrm>
    </dsp:sp>
    <dsp:sp modelId="{7B385A37-799C-8145-BD2B-869F7C05A5A7}">
      <dsp:nvSpPr>
        <dsp:cNvPr id="0" name=""/>
        <dsp:cNvSpPr/>
      </dsp:nvSpPr>
      <dsp:spPr>
        <a:xfrm>
          <a:off x="3486989" y="613344"/>
          <a:ext cx="4044541" cy="4044541"/>
        </a:xfrm>
        <a:custGeom>
          <a:avLst/>
          <a:gdLst/>
          <a:ahLst/>
          <a:cxnLst/>
          <a:rect l="0" t="0" r="0" b="0"/>
          <a:pathLst>
            <a:path>
              <a:moveTo>
                <a:pt x="820770" y="3648916"/>
              </a:moveTo>
              <a:arcTo wR="2022270" hR="2022270" stAng="7587057" swAng="1633820"/>
            </a:path>
          </a:pathLst>
        </a:custGeom>
        <a:noFill/>
        <a:ln w="9525" cap="flat" cmpd="sng" algn="ctr">
          <a:solidFill>
            <a:schemeClr val="accent4">
              <a:hueOff val="-9695493"/>
              <a:satOff val="45163"/>
              <a:lumOff val="1084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2545465" y="2023624"/>
          <a:ext cx="1883047" cy="1223981"/>
        </a:xfrm>
        <a:prstGeom prst="roundRect">
          <a:avLst/>
        </a:prstGeom>
        <a:solidFill>
          <a:schemeClr val="accent4">
            <a:hueOff val="-14543240"/>
            <a:satOff val="67744"/>
            <a:lumOff val="162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Destroy</a:t>
          </a:r>
          <a:endParaRPr lang="en-US" sz="3700" kern="1200"/>
        </a:p>
      </dsp:txBody>
      <dsp:txXfrm>
        <a:off x="2605215" y="2083374"/>
        <a:ext cx="1763547" cy="1104481"/>
      </dsp:txXfrm>
    </dsp:sp>
    <dsp:sp modelId="{F3FF9642-9748-6746-B04A-619CD3B218AB}">
      <dsp:nvSpPr>
        <dsp:cNvPr id="0" name=""/>
        <dsp:cNvSpPr/>
      </dsp:nvSpPr>
      <dsp:spPr>
        <a:xfrm>
          <a:off x="3486989" y="613344"/>
          <a:ext cx="4044541" cy="4044541"/>
        </a:xfrm>
        <a:custGeom>
          <a:avLst/>
          <a:gdLst/>
          <a:ahLst/>
          <a:cxnLst/>
          <a:rect l="0" t="0" r="0" b="0"/>
          <a:pathLst>
            <a:path>
              <a:moveTo>
                <a:pt x="209625" y="1125669"/>
              </a:moveTo>
              <a:arcTo wR="2022270" hR="2022270" stAng="12379122" swAng="1633820"/>
            </a:path>
          </a:pathLst>
        </a:custGeom>
        <a:noFill/>
        <a:ln w="9525" cap="flat" cmpd="sng" algn="ctr">
          <a:solidFill>
            <a:schemeClr val="accent4">
              <a:hueOff val="-14543240"/>
              <a:satOff val="67744"/>
              <a:lumOff val="16272"/>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7F4A3-2880-45B7-8433-4410D5108CB5}">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0D3D8-EA26-4ACE-8A96-33E8203B3C49}">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A06747-3609-4A70-91F9-BE4C1C725DCD}">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What’s your overall scenario?</a:t>
          </a:r>
        </a:p>
      </dsp:txBody>
      <dsp:txXfrm>
        <a:off x="836323" y="3399"/>
        <a:ext cx="9679276" cy="724089"/>
      </dsp:txXfrm>
    </dsp:sp>
    <dsp:sp modelId="{E6179B9C-387E-4CD0-BF01-C6125DDDF285}">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12FA5-8867-410D-9BEE-9CC682390ABF}">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08F245-2740-4582-9969-0A434DC9101E}">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What do you need?</a:t>
          </a:r>
        </a:p>
      </dsp:txBody>
      <dsp:txXfrm>
        <a:off x="836323" y="908511"/>
        <a:ext cx="9679276" cy="724089"/>
      </dsp:txXfrm>
    </dsp:sp>
    <dsp:sp modelId="{5A16D0E2-FA8D-4C1C-B0C3-5B9BFAFDD02C}">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18061-54AB-4FEC-856F-42DFF5271B50}">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A6931A-C5FB-4025-B353-E076EB09D80A}">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What’s available?</a:t>
          </a:r>
        </a:p>
      </dsp:txBody>
      <dsp:txXfrm>
        <a:off x="836323" y="1813624"/>
        <a:ext cx="4732020" cy="724089"/>
      </dsp:txXfrm>
    </dsp:sp>
    <dsp:sp modelId="{C3FB04F4-56E8-4CD9-B1BA-6EC9898171EC}">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66750">
            <a:lnSpc>
              <a:spcPct val="100000"/>
            </a:lnSpc>
            <a:spcBef>
              <a:spcPct val="0"/>
            </a:spcBef>
            <a:spcAft>
              <a:spcPct val="35000"/>
            </a:spcAft>
            <a:buNone/>
          </a:pPr>
          <a:r>
            <a:rPr lang="en-US" sz="1500" kern="1200"/>
            <a:t>native support (aka. modules)</a:t>
          </a:r>
        </a:p>
        <a:p>
          <a:pPr marL="0" lvl="0" indent="0" algn="l" defTabSz="666750">
            <a:lnSpc>
              <a:spcPct val="100000"/>
            </a:lnSpc>
            <a:spcBef>
              <a:spcPct val="0"/>
            </a:spcBef>
            <a:spcAft>
              <a:spcPct val="35000"/>
            </a:spcAft>
            <a:buNone/>
          </a:pPr>
          <a:r>
            <a:rPr lang="en-US" sz="1500" b="1" kern="1200"/>
            <a:t>azure_preview_modules</a:t>
          </a:r>
        </a:p>
      </dsp:txBody>
      <dsp:txXfrm>
        <a:off x="5568343" y="1813624"/>
        <a:ext cx="4947256" cy="724089"/>
      </dsp:txXfrm>
    </dsp:sp>
    <dsp:sp modelId="{4221CC77-2DBA-4783-A5FB-302FBCB34844}">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6C6A2-89DA-428E-8CB7-210253F9BE9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DC99C2-0CA1-4D0B-A3AD-F9DAD8B92330}">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What’s not?</a:t>
          </a:r>
        </a:p>
      </dsp:txBody>
      <dsp:txXfrm>
        <a:off x="836323" y="2718736"/>
        <a:ext cx="9679276" cy="724089"/>
      </dsp:txXfrm>
    </dsp:sp>
    <dsp:sp modelId="{8BA10388-98D5-4CB9-9D0A-696D90A65303}">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6C083-36D4-4777-8E97-C77BA27C22B0}">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434940-61B5-430E-A2CF-932F8ED72AF3}">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What do you do when there is a gap?</a:t>
          </a:r>
        </a:p>
      </dsp:txBody>
      <dsp:txXfrm>
        <a:off x="836323" y="3623848"/>
        <a:ext cx="9679276" cy="724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6A5BB-C654-4E9E-84AE-41FD19CE89E3}">
      <dsp:nvSpPr>
        <dsp:cNvPr id="0" name=""/>
        <dsp:cNvSpPr/>
      </dsp:nvSpPr>
      <dsp:spPr>
        <a:xfrm>
          <a:off x="1024625" y="535204"/>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484F99-D752-4D4F-A72F-BB941D7B54EA}">
      <dsp:nvSpPr>
        <dsp:cNvPr id="0" name=""/>
        <dsp:cNvSpPr/>
      </dsp:nvSpPr>
      <dsp:spPr>
        <a:xfrm>
          <a:off x="5527" y="1717662"/>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Add new Terraform resources</a:t>
          </a:r>
        </a:p>
      </dsp:txBody>
      <dsp:txXfrm>
        <a:off x="5527" y="1717662"/>
        <a:ext cx="3135684" cy="470352"/>
      </dsp:txXfrm>
    </dsp:sp>
    <dsp:sp modelId="{49DC7AA4-FE4D-4367-BDA2-E60C6C6808B4}">
      <dsp:nvSpPr>
        <dsp:cNvPr id="0" name=""/>
        <dsp:cNvSpPr/>
      </dsp:nvSpPr>
      <dsp:spPr>
        <a:xfrm>
          <a:off x="5527" y="2227535"/>
          <a:ext cx="3135684" cy="283672"/>
        </a:xfrm>
        <a:prstGeom prst="rect">
          <a:avLst/>
        </a:prstGeom>
        <a:noFill/>
        <a:ln>
          <a:noFill/>
        </a:ln>
        <a:effectLst/>
      </dsp:spPr>
      <dsp:style>
        <a:lnRef idx="0">
          <a:scrgbClr r="0" g="0" b="0"/>
        </a:lnRef>
        <a:fillRef idx="0">
          <a:scrgbClr r="0" g="0" b="0"/>
        </a:fillRef>
        <a:effectRef idx="0">
          <a:scrgbClr r="0" g="0" b="0"/>
        </a:effectRef>
        <a:fontRef idx="minor"/>
      </dsp:style>
    </dsp:sp>
    <dsp:sp modelId="{61C06529-5868-4736-9B10-DEE5FB07FBC7}">
      <dsp:nvSpPr>
        <dsp:cNvPr id="0" name=""/>
        <dsp:cNvSpPr/>
      </dsp:nvSpPr>
      <dsp:spPr>
        <a:xfrm>
          <a:off x="4709055" y="535204"/>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DE8E94-5012-4693-844D-5C6F4C83334A}">
      <dsp:nvSpPr>
        <dsp:cNvPr id="0" name=""/>
        <dsp:cNvSpPr/>
      </dsp:nvSpPr>
      <dsp:spPr>
        <a:xfrm>
          <a:off x="3689957" y="1717662"/>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Build higher level modules</a:t>
          </a:r>
        </a:p>
      </dsp:txBody>
      <dsp:txXfrm>
        <a:off x="3689957" y="1717662"/>
        <a:ext cx="3135684" cy="470352"/>
      </dsp:txXfrm>
    </dsp:sp>
    <dsp:sp modelId="{330D3789-D507-4F62-BD21-131CE584C5CD}">
      <dsp:nvSpPr>
        <dsp:cNvPr id="0" name=""/>
        <dsp:cNvSpPr/>
      </dsp:nvSpPr>
      <dsp:spPr>
        <a:xfrm>
          <a:off x="3689957" y="2227535"/>
          <a:ext cx="3135684" cy="283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a:p>
      </dsp:txBody>
      <dsp:txXfrm>
        <a:off x="3689957" y="2227535"/>
        <a:ext cx="3135684" cy="283672"/>
      </dsp:txXfrm>
    </dsp:sp>
    <dsp:sp modelId="{B3DA66E5-6328-4C8E-BC55-176A36F64BE6}">
      <dsp:nvSpPr>
        <dsp:cNvPr id="0" name=""/>
        <dsp:cNvSpPr/>
      </dsp:nvSpPr>
      <dsp:spPr>
        <a:xfrm>
          <a:off x="8393484" y="535204"/>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EE6C41-6E8B-4119-87F6-C52F45CCE01B}">
      <dsp:nvSpPr>
        <dsp:cNvPr id="0" name=""/>
        <dsp:cNvSpPr/>
      </dsp:nvSpPr>
      <dsp:spPr>
        <a:xfrm>
          <a:off x="7374387" y="1717662"/>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Grow healthy OSS Community</a:t>
          </a:r>
        </a:p>
      </dsp:txBody>
      <dsp:txXfrm>
        <a:off x="7374387" y="1717662"/>
        <a:ext cx="3135684" cy="470352"/>
      </dsp:txXfrm>
    </dsp:sp>
    <dsp:sp modelId="{57848176-03AD-4F65-814F-2CEBDEF3CE4E}">
      <dsp:nvSpPr>
        <dsp:cNvPr id="0" name=""/>
        <dsp:cNvSpPr/>
      </dsp:nvSpPr>
      <dsp:spPr>
        <a:xfrm>
          <a:off x="7374387" y="2227535"/>
          <a:ext cx="3135684" cy="283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a:p>
      </dsp:txBody>
      <dsp:txXfrm>
        <a:off x="7374387" y="2227535"/>
        <a:ext cx="3135684" cy="283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D7D1C-69C6-4B69-B741-FDE04462780D}">
      <dsp:nvSpPr>
        <dsp:cNvPr id="0" name=""/>
        <dsp:cNvSpPr/>
      </dsp:nvSpPr>
      <dsp:spPr>
        <a:xfrm>
          <a:off x="0" y="3188"/>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6554E-F236-4E25-B36C-42D9FACD1D0C}">
      <dsp:nvSpPr>
        <dsp:cNvPr id="0" name=""/>
        <dsp:cNvSpPr/>
      </dsp:nvSpPr>
      <dsp:spPr>
        <a:xfrm>
          <a:off x="205427" y="155985"/>
          <a:ext cx="373504" cy="373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76C128-A011-45B3-A01A-758E230A3B26}">
      <dsp:nvSpPr>
        <dsp:cNvPr id="0" name=""/>
        <dsp:cNvSpPr/>
      </dsp:nvSpPr>
      <dsp:spPr>
        <a:xfrm>
          <a:off x="784360" y="3188"/>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100000"/>
            </a:lnSpc>
            <a:spcBef>
              <a:spcPct val="0"/>
            </a:spcBef>
            <a:spcAft>
              <a:spcPct val="35000"/>
            </a:spcAft>
            <a:buNone/>
          </a:pPr>
          <a:r>
            <a:rPr lang="en-US" sz="1900" kern="1200"/>
            <a:t>Compare configuration to current</a:t>
          </a:r>
        </a:p>
      </dsp:txBody>
      <dsp:txXfrm>
        <a:off x="784360" y="3188"/>
        <a:ext cx="9731239" cy="679099"/>
      </dsp:txXfrm>
    </dsp:sp>
    <dsp:sp modelId="{8A272744-7D0F-4335-B1B4-0EE24B9F62D0}">
      <dsp:nvSpPr>
        <dsp:cNvPr id="0" name=""/>
        <dsp:cNvSpPr/>
      </dsp:nvSpPr>
      <dsp:spPr>
        <a:xfrm>
          <a:off x="0" y="852062"/>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F1DDAA-22ED-42D0-BC35-BF401D52CDA4}">
      <dsp:nvSpPr>
        <dsp:cNvPr id="0" name=""/>
        <dsp:cNvSpPr/>
      </dsp:nvSpPr>
      <dsp:spPr>
        <a:xfrm>
          <a:off x="205427" y="1004860"/>
          <a:ext cx="373504" cy="3735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243DAA-4C62-4370-AA81-8FE4B7638D60}">
      <dsp:nvSpPr>
        <dsp:cNvPr id="0" name=""/>
        <dsp:cNvSpPr/>
      </dsp:nvSpPr>
      <dsp:spPr>
        <a:xfrm>
          <a:off x="784360" y="852062"/>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100000"/>
            </a:lnSpc>
            <a:spcBef>
              <a:spcPct val="0"/>
            </a:spcBef>
            <a:spcAft>
              <a:spcPct val="35000"/>
            </a:spcAft>
            <a:buNone/>
          </a:pPr>
          <a:r>
            <a:rPr lang="en-US" sz="1900" kern="1200"/>
            <a:t>Develop plan</a:t>
          </a:r>
        </a:p>
      </dsp:txBody>
      <dsp:txXfrm>
        <a:off x="784360" y="852062"/>
        <a:ext cx="9731239" cy="679099"/>
      </dsp:txXfrm>
    </dsp:sp>
    <dsp:sp modelId="{954E5FCE-AD93-4CD5-B964-CEE02C4528C9}">
      <dsp:nvSpPr>
        <dsp:cNvPr id="0" name=""/>
        <dsp:cNvSpPr/>
      </dsp:nvSpPr>
      <dsp:spPr>
        <a:xfrm>
          <a:off x="0" y="1700937"/>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56AC75-78EC-44CE-A043-5B1BA2B22947}">
      <dsp:nvSpPr>
        <dsp:cNvPr id="0" name=""/>
        <dsp:cNvSpPr/>
      </dsp:nvSpPr>
      <dsp:spPr>
        <a:xfrm>
          <a:off x="205427" y="1853734"/>
          <a:ext cx="373504" cy="3735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7F1E42-E6EC-47FD-A330-C539E15DEAAE}">
      <dsp:nvSpPr>
        <dsp:cNvPr id="0" name=""/>
        <dsp:cNvSpPr/>
      </dsp:nvSpPr>
      <dsp:spPr>
        <a:xfrm>
          <a:off x="784360" y="1700937"/>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100000"/>
            </a:lnSpc>
            <a:spcBef>
              <a:spcPct val="0"/>
            </a:spcBef>
            <a:spcAft>
              <a:spcPct val="35000"/>
            </a:spcAft>
            <a:buNone/>
          </a:pPr>
          <a:r>
            <a:rPr lang="en-US" sz="1900" kern="1200"/>
            <a:t>Default store – local (</a:t>
          </a:r>
          <a:r>
            <a:rPr lang="en-US" sz="1900" kern="1200" err="1"/>
            <a:t>terraform.tfstate</a:t>
          </a:r>
          <a:r>
            <a:rPr lang="en-US" sz="1900" kern="1200"/>
            <a:t>)</a:t>
          </a:r>
        </a:p>
      </dsp:txBody>
      <dsp:txXfrm>
        <a:off x="784360" y="1700937"/>
        <a:ext cx="9731239" cy="679099"/>
      </dsp:txXfrm>
    </dsp:sp>
    <dsp:sp modelId="{DFB3043B-5647-4D0D-AAF0-5084F0FEF510}">
      <dsp:nvSpPr>
        <dsp:cNvPr id="0" name=""/>
        <dsp:cNvSpPr/>
      </dsp:nvSpPr>
      <dsp:spPr>
        <a:xfrm>
          <a:off x="0" y="2549811"/>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5E7B2-1C48-411F-BE0E-0E209FD2FBC7}">
      <dsp:nvSpPr>
        <dsp:cNvPr id="0" name=""/>
        <dsp:cNvSpPr/>
      </dsp:nvSpPr>
      <dsp:spPr>
        <a:xfrm>
          <a:off x="205427" y="2702609"/>
          <a:ext cx="373504" cy="3735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E42AD1-B8DF-4A24-B259-4F40B4B4BA7D}">
      <dsp:nvSpPr>
        <dsp:cNvPr id="0" name=""/>
        <dsp:cNvSpPr/>
      </dsp:nvSpPr>
      <dsp:spPr>
        <a:xfrm>
          <a:off x="784360" y="2549811"/>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100000"/>
            </a:lnSpc>
            <a:spcBef>
              <a:spcPct val="0"/>
            </a:spcBef>
            <a:spcAft>
              <a:spcPct val="35000"/>
            </a:spcAft>
            <a:buNone/>
          </a:pPr>
          <a:r>
            <a:rPr lang="en-US" sz="1900" kern="1200"/>
            <a:t>Show</a:t>
          </a:r>
        </a:p>
      </dsp:txBody>
      <dsp:txXfrm>
        <a:off x="784360" y="2549811"/>
        <a:ext cx="9731239" cy="679099"/>
      </dsp:txXfrm>
    </dsp:sp>
    <dsp:sp modelId="{36706039-427E-4EA9-9AAB-7320902109CD}">
      <dsp:nvSpPr>
        <dsp:cNvPr id="0" name=""/>
        <dsp:cNvSpPr/>
      </dsp:nvSpPr>
      <dsp:spPr>
        <a:xfrm>
          <a:off x="0" y="3398686"/>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81B89-B6C1-4E02-BDBC-4615134A0CDA}">
      <dsp:nvSpPr>
        <dsp:cNvPr id="0" name=""/>
        <dsp:cNvSpPr/>
      </dsp:nvSpPr>
      <dsp:spPr>
        <a:xfrm>
          <a:off x="205427" y="3551483"/>
          <a:ext cx="373504" cy="3735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EE153D-0D47-41AE-9E72-18E92A657F07}">
      <dsp:nvSpPr>
        <dsp:cNvPr id="0" name=""/>
        <dsp:cNvSpPr/>
      </dsp:nvSpPr>
      <dsp:spPr>
        <a:xfrm>
          <a:off x="784360" y="3398686"/>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100000"/>
            </a:lnSpc>
            <a:spcBef>
              <a:spcPct val="0"/>
            </a:spcBef>
            <a:spcAft>
              <a:spcPct val="35000"/>
            </a:spcAft>
            <a:buNone/>
          </a:pPr>
          <a:r>
            <a:rPr lang="en-US" sz="1900" kern="1200"/>
            <a:t>Import</a:t>
          </a:r>
        </a:p>
      </dsp:txBody>
      <dsp:txXfrm>
        <a:off x="784360" y="3398686"/>
        <a:ext cx="9731239" cy="67909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12/6/19 12:27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12/6/19 12:27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12/6/19 12:27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8722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8621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96652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2677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4480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50" dirty="0">
              <a:cs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77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6AF0035-36DF-4535-B461-1E28F1143477}"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3676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BF52EE9-118D-49B6-B79F-807D8D52D99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54858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AEE82AC-226C-4764-93B3-3F05DB55422C}"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48984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7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770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69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02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15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9397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282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539C66-19E3-4980-AC59-BD4CD8BAC27D}" type="slidenum">
              <a:rPr lang="en-US" smtClean="0"/>
              <a:t>54</a:t>
            </a:fld>
            <a:endParaRPr lang="en-US"/>
          </a:p>
        </p:txBody>
      </p:sp>
    </p:spTree>
    <p:extLst>
      <p:ext uri="{BB962C8B-B14F-4D97-AF65-F5344CB8AC3E}">
        <p14:creationId xmlns:p14="http://schemas.microsoft.com/office/powerpoint/2010/main" val="108030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792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92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291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47803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7453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863300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DE69B-D2DF-AE43-ABC5-8F6A485A21DC}" type="slidenum">
              <a:rPr lang="en-US" smtClean="0"/>
              <a:t>64</a:t>
            </a:fld>
            <a:endParaRPr lang="en-US"/>
          </a:p>
        </p:txBody>
      </p:sp>
    </p:spTree>
    <p:extLst>
      <p:ext uri="{BB962C8B-B14F-4D97-AF65-F5344CB8AC3E}">
        <p14:creationId xmlns:p14="http://schemas.microsoft.com/office/powerpoint/2010/main" val="313553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50855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091147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50949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57070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09998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3300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err="1">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12/6/19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2099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DE69B-D2DF-AE43-ABC5-8F6A485A21DC}" type="slidenum">
              <a:rPr lang="en-US" smtClean="0"/>
              <a:t>10</a:t>
            </a:fld>
            <a:endParaRPr lang="en-US"/>
          </a:p>
        </p:txBody>
      </p:sp>
    </p:spTree>
    <p:extLst>
      <p:ext uri="{BB962C8B-B14F-4D97-AF65-F5344CB8AC3E}">
        <p14:creationId xmlns:p14="http://schemas.microsoft.com/office/powerpoint/2010/main" val="124410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a:spLocks noGrp="1" noRot="1" noChangeAspect="1"/>
          </p:cNvSpPr>
          <p:nvPr>
            <p:ph type="sldImg"/>
          </p:nvPr>
        </p:nvSpPr>
        <p:spPr>
          <a:prstGeom prst="rect">
            <a:avLst/>
          </a:prstGeom>
        </p:spPr>
        <p:txBody>
          <a:bodyPr/>
          <a:lstStyle/>
          <a:p>
            <a:endParaRPr/>
          </a:p>
        </p:txBody>
      </p:sp>
      <p:sp>
        <p:nvSpPr>
          <p:cNvPr id="1178" name="Shape 1178"/>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4099125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701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199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388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3525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02261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565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5406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17372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3399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81685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59778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8531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11487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44014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613348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72421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40140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4784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934317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7015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967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905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517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634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467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570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3946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084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81792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3467-0DBF-4602-820A-6E5A45E1F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F89FE-A209-4DDC-AC28-587D66E548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84D99-168C-4426-9F9B-763D2FAB3048}"/>
              </a:ext>
            </a:extLst>
          </p:cNvPr>
          <p:cNvSpPr>
            <a:spLocks noGrp="1"/>
          </p:cNvSpPr>
          <p:nvPr>
            <p:ph type="dt" sz="half" idx="10"/>
          </p:nvPr>
        </p:nvSpPr>
        <p:spPr/>
        <p:txBody>
          <a:bodyPr/>
          <a:lstStyle/>
          <a:p>
            <a:fld id="{E3B261DA-02BF-4BCC-BEE5-F16F1259183D}" type="datetimeFigureOut">
              <a:rPr lang="en-US" smtClean="0"/>
              <a:t>12/6/19</a:t>
            </a:fld>
            <a:endParaRPr lang="en-US"/>
          </a:p>
        </p:txBody>
      </p:sp>
      <p:sp>
        <p:nvSpPr>
          <p:cNvPr id="5" name="Footer Placeholder 4">
            <a:extLst>
              <a:ext uri="{FF2B5EF4-FFF2-40B4-BE49-F238E27FC236}">
                <a16:creationId xmlns:a16="http://schemas.microsoft.com/office/drawing/2014/main" id="{CA87F543-AF6E-41CD-93A5-15362A9F9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213E-8395-42C5-9BCE-99A126BA8E42}"/>
              </a:ext>
            </a:extLst>
          </p:cNvPr>
          <p:cNvSpPr>
            <a:spLocks noGrp="1"/>
          </p:cNvSpPr>
          <p:nvPr>
            <p:ph type="sldNum" sz="quarter" idx="12"/>
          </p:nvPr>
        </p:nvSpPr>
        <p:spPr/>
        <p:txBody>
          <a:bodyPr/>
          <a:lstStyle/>
          <a:p>
            <a:fld id="{A10EC52A-DC00-46F7-8C21-388E508B139D}" type="slidenum">
              <a:rPr lang="en-US" smtClean="0"/>
              <a:t>‹#›</a:t>
            </a:fld>
            <a:endParaRPr lang="en-US"/>
          </a:p>
        </p:txBody>
      </p:sp>
    </p:spTree>
    <p:extLst>
      <p:ext uri="{BB962C8B-B14F-4D97-AF65-F5344CB8AC3E}">
        <p14:creationId xmlns:p14="http://schemas.microsoft.com/office/powerpoint/2010/main" val="3396358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1606482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65373672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sp>
        <p:nvSpPr>
          <p:cNvPr id="485" name="Title Text"/>
          <p:cNvSpPr txBox="1">
            <a:spLocks noGrp="1"/>
          </p:cNvSpPr>
          <p:nvPr>
            <p:ph type="title"/>
          </p:nvPr>
        </p:nvSpPr>
        <p:spPr>
          <a:xfrm>
            <a:off x="725936" y="391787"/>
            <a:ext cx="10873399" cy="1103762"/>
          </a:xfrm>
          <a:prstGeom prst="rect">
            <a:avLst/>
          </a:prstGeom>
        </p:spPr>
        <p:txBody>
          <a:bodyPr lIns="127000" tIns="127000" rIns="127000" bIns="127000" anchor="t">
            <a:normAutofit/>
          </a:bodyPr>
          <a:lstStyle>
            <a:lvl1pPr defTabSz="914139">
              <a:lnSpc>
                <a:spcPct val="100000"/>
              </a:lnSpc>
              <a:spcBef>
                <a:spcPts val="900"/>
              </a:spcBef>
              <a:defRPr sz="3700" spc="-79"/>
            </a:lvl1pPr>
          </a:lstStyle>
          <a:p>
            <a:r>
              <a:t>Title Text</a:t>
            </a:r>
          </a:p>
        </p:txBody>
      </p:sp>
      <p:sp>
        <p:nvSpPr>
          <p:cNvPr id="492" name="Slide Number"/>
          <p:cNvSpPr txBox="1">
            <a:spLocks noGrp="1"/>
          </p:cNvSpPr>
          <p:nvPr>
            <p:ph type="sldNum" sz="quarter" idx="2"/>
          </p:nvPr>
        </p:nvSpPr>
        <p:spPr>
          <a:xfrm>
            <a:off x="11563353" y="6346032"/>
            <a:ext cx="422550" cy="369330"/>
          </a:xfrm>
          <a:prstGeom prst="rect">
            <a:avLst/>
          </a:prstGeom>
        </p:spPr>
        <p:txBody>
          <a:bodyPr anchor="b"/>
          <a:lstStyle>
            <a:lvl1pPr>
              <a:defRPr sz="8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1696528852"/>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7345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0"/>
            <a:ext cx="11734801" cy="640080"/>
          </a:xfrm>
        </p:spPr>
        <p:txBody>
          <a:bodyPr tIns="45720"/>
          <a:lstStyle>
            <a:lvl1pPr>
              <a:defRPr baseline="0">
                <a:solidFill>
                  <a:schemeClr val="accent1"/>
                </a:solidFill>
              </a:defRPr>
            </a:lvl1pPr>
          </a:lstStyle>
          <a:p>
            <a:r>
              <a:rPr lang="en-US"/>
              <a:t>Title of slide (Title slide)</a:t>
            </a:r>
          </a:p>
        </p:txBody>
      </p:sp>
      <p:sp>
        <p:nvSpPr>
          <p:cNvPr id="24"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7266932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73F-4DE8-B24F-A3F5-C7ADCE74A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10CF22-AFFC-594F-8523-832CF4B19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D371A-883B-CE4D-B19D-5C91441D15F4}"/>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5" name="Footer Placeholder 4">
            <a:extLst>
              <a:ext uri="{FF2B5EF4-FFF2-40B4-BE49-F238E27FC236}">
                <a16:creationId xmlns:a16="http://schemas.microsoft.com/office/drawing/2014/main" id="{8689EF0E-163D-F74F-B429-7B02B599F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1A91-EE5E-9241-B8CC-CCC6145AE676}"/>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42794161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239E-3D50-1042-903C-325BD9E19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15BCC-BDBF-1E4D-B227-A4CBD122E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136AF-CFF3-FB42-89CE-09C78FA85843}"/>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5" name="Footer Placeholder 4">
            <a:extLst>
              <a:ext uri="{FF2B5EF4-FFF2-40B4-BE49-F238E27FC236}">
                <a16:creationId xmlns:a16="http://schemas.microsoft.com/office/drawing/2014/main" id="{B4747D1B-AB6B-3E44-9439-1061B624D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8E640-9A69-4344-BFDD-8F6F6CF71819}"/>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399101691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528C-73E9-AA4A-A07C-5167098C52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E10D5C-4594-EB47-B9F7-30136EE3F5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D91FE2-34A4-C943-9937-0F3A0DF00AFE}"/>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5" name="Footer Placeholder 4">
            <a:extLst>
              <a:ext uri="{FF2B5EF4-FFF2-40B4-BE49-F238E27FC236}">
                <a16:creationId xmlns:a16="http://schemas.microsoft.com/office/drawing/2014/main" id="{2B174219-028F-B74F-B2E0-F564D827C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50ADB-392D-E34B-8597-3E6AD20443C6}"/>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24707722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EAA1-3E3D-EF4F-BBAB-3D184AA2BB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77F9D9-19CF-DB42-9376-AD0CF8ACB1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B548A-CFF6-F342-A78F-4FB11FA42E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4574EC-6210-1848-878F-97B7DC78AA9F}"/>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6" name="Footer Placeholder 5">
            <a:extLst>
              <a:ext uri="{FF2B5EF4-FFF2-40B4-BE49-F238E27FC236}">
                <a16:creationId xmlns:a16="http://schemas.microsoft.com/office/drawing/2014/main" id="{0CEC81B4-7759-664C-B483-D569DD494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89493-722F-0943-B9AB-FBBC712A750F}"/>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387025665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CAA0-7CAF-FF44-BBFA-7B943149C6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76C28E-B8EE-E641-9751-B49F3B20FB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1D7EE9-6A87-2D40-BD94-AC52BD78B1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34FDD-5614-F943-99C4-1CA72AC56B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BF0B9F-500A-1447-A11F-DBDD98C465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470B4D-4114-4543-AE75-C819C0811611}"/>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8" name="Footer Placeholder 7">
            <a:extLst>
              <a:ext uri="{FF2B5EF4-FFF2-40B4-BE49-F238E27FC236}">
                <a16:creationId xmlns:a16="http://schemas.microsoft.com/office/drawing/2014/main" id="{7B15EBF2-0878-B346-A312-AA2BB9ACA4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D35349-6635-F442-9F05-4FE8F7451F85}"/>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4118162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C8EF-5AEF-C142-99EB-9CE20D09A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4105C1-07B0-A345-9736-25AB0F9FDE98}"/>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4" name="Footer Placeholder 3">
            <a:extLst>
              <a:ext uri="{FF2B5EF4-FFF2-40B4-BE49-F238E27FC236}">
                <a16:creationId xmlns:a16="http://schemas.microsoft.com/office/drawing/2014/main" id="{7A8129E7-753F-4642-AFA6-66F49DDB8B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FA732A-86AE-FA44-825C-220F8F664CF3}"/>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152948847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ADB707-F967-E440-B589-EB1D3F93D40A}"/>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3" name="Footer Placeholder 2">
            <a:extLst>
              <a:ext uri="{FF2B5EF4-FFF2-40B4-BE49-F238E27FC236}">
                <a16:creationId xmlns:a16="http://schemas.microsoft.com/office/drawing/2014/main" id="{9942ED43-BDC8-2142-B94C-7E8101DD86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8B6272-3562-1F4B-8D29-F32F0F5CA472}"/>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34554399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E5B8-0949-BC4E-85FA-FA09E8116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1E2221-5E4E-3641-9513-795DC8880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8037A0-A807-BF45-82DA-8EAA874DB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ADDC2-10F1-C94C-8152-D12DE01062F5}"/>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6" name="Footer Placeholder 5">
            <a:extLst>
              <a:ext uri="{FF2B5EF4-FFF2-40B4-BE49-F238E27FC236}">
                <a16:creationId xmlns:a16="http://schemas.microsoft.com/office/drawing/2014/main" id="{C314374D-CDB3-844A-B029-B94E1690F0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90E287-7F44-AD4C-8EEE-CEDCBF580BE7}"/>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11967615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06CE-33D9-7247-A010-C74F57158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0A7E86-7B07-BA42-B0E5-E9AAECD74B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75DA76-EBBD-214B-B248-3D6409477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BFF008-8EF8-F542-9245-1800C8B09545}"/>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6" name="Footer Placeholder 5">
            <a:extLst>
              <a:ext uri="{FF2B5EF4-FFF2-40B4-BE49-F238E27FC236}">
                <a16:creationId xmlns:a16="http://schemas.microsoft.com/office/drawing/2014/main" id="{9D2E959B-9DBA-0A4B-A400-C57A65704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E68FA-06AE-8D4D-B6F1-095E4EEEED0A}"/>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155960424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0A90-2C77-E54C-9BE2-9C015380F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0DD650-C361-1042-B6C3-AE2A990AD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664C8-1443-3F49-AB32-06DC9BB53067}"/>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5" name="Footer Placeholder 4">
            <a:extLst>
              <a:ext uri="{FF2B5EF4-FFF2-40B4-BE49-F238E27FC236}">
                <a16:creationId xmlns:a16="http://schemas.microsoft.com/office/drawing/2014/main" id="{7EF9C2CF-A73D-7744-819D-4C2E07FAF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FB035-D312-8643-8095-B1934F8CEFB5}"/>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223984742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50B8C-3064-4A4F-AD27-6743D4D143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BB278-B9EC-CE42-8C08-9B82D63142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67373-E5A2-0D4B-BC43-195F1D218FCB}"/>
              </a:ext>
            </a:extLst>
          </p:cNvPr>
          <p:cNvSpPr>
            <a:spLocks noGrp="1"/>
          </p:cNvSpPr>
          <p:nvPr>
            <p:ph type="dt" sz="half" idx="10"/>
          </p:nvPr>
        </p:nvSpPr>
        <p:spPr/>
        <p:txBody>
          <a:bodyPr/>
          <a:lstStyle/>
          <a:p>
            <a:fld id="{E61EDD42-FFA8-F245-8FDC-331AB75D246A}" type="datetimeFigureOut">
              <a:rPr lang="en-US" smtClean="0"/>
              <a:t>12/6/19</a:t>
            </a:fld>
            <a:endParaRPr lang="en-US"/>
          </a:p>
        </p:txBody>
      </p:sp>
      <p:sp>
        <p:nvSpPr>
          <p:cNvPr id="5" name="Footer Placeholder 4">
            <a:extLst>
              <a:ext uri="{FF2B5EF4-FFF2-40B4-BE49-F238E27FC236}">
                <a16:creationId xmlns:a16="http://schemas.microsoft.com/office/drawing/2014/main" id="{03F80F3C-2FF7-7B47-9553-64B8053B8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6B3F4-B44C-E645-8F19-87D094F0CE1D}"/>
              </a:ext>
            </a:extLst>
          </p:cNvPr>
          <p:cNvSpPr>
            <a:spLocks noGrp="1"/>
          </p:cNvSpPr>
          <p:nvPr>
            <p:ph type="sldNum" sz="quarter" idx="12"/>
          </p:nvPr>
        </p:nvSpPr>
        <p:spPr/>
        <p:txBody>
          <a:bodyPr/>
          <a:lstStyle/>
          <a:p>
            <a:fld id="{851AB1D6-156A-D24E-9C46-899BE8004885}" type="slidenum">
              <a:rPr lang="en-US" smtClean="0"/>
              <a:t>‹#›</a:t>
            </a:fld>
            <a:endParaRPr lang="en-US"/>
          </a:p>
        </p:txBody>
      </p:sp>
    </p:spTree>
    <p:extLst>
      <p:ext uri="{BB962C8B-B14F-4D97-AF65-F5344CB8AC3E}">
        <p14:creationId xmlns:p14="http://schemas.microsoft.com/office/powerpoint/2010/main" val="24345032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370823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sp>
        <p:nvSpPr>
          <p:cNvPr id="485" name="Title Text"/>
          <p:cNvSpPr txBox="1">
            <a:spLocks noGrp="1"/>
          </p:cNvSpPr>
          <p:nvPr>
            <p:ph type="title"/>
          </p:nvPr>
        </p:nvSpPr>
        <p:spPr>
          <a:xfrm>
            <a:off x="725936" y="391787"/>
            <a:ext cx="10873399" cy="1103762"/>
          </a:xfrm>
          <a:prstGeom prst="rect">
            <a:avLst/>
          </a:prstGeom>
        </p:spPr>
        <p:txBody>
          <a:bodyPr lIns="127000" tIns="127000" rIns="127000" bIns="127000" anchor="t">
            <a:normAutofit/>
          </a:bodyPr>
          <a:lstStyle>
            <a:lvl1pPr defTabSz="914139">
              <a:lnSpc>
                <a:spcPct val="100000"/>
              </a:lnSpc>
              <a:spcBef>
                <a:spcPts val="900"/>
              </a:spcBef>
              <a:defRPr sz="3700" spc="-79"/>
            </a:lvl1pPr>
          </a:lstStyle>
          <a:p>
            <a:r>
              <a:t>Title Text</a:t>
            </a:r>
          </a:p>
        </p:txBody>
      </p:sp>
      <p:sp>
        <p:nvSpPr>
          <p:cNvPr id="492" name="Slide Number"/>
          <p:cNvSpPr txBox="1">
            <a:spLocks noGrp="1"/>
          </p:cNvSpPr>
          <p:nvPr>
            <p:ph type="sldNum" sz="quarter" idx="2"/>
          </p:nvPr>
        </p:nvSpPr>
        <p:spPr>
          <a:xfrm>
            <a:off x="11563353" y="6346032"/>
            <a:ext cx="422550" cy="369330"/>
          </a:xfrm>
          <a:prstGeom prst="rect">
            <a:avLst/>
          </a:prstGeom>
        </p:spPr>
        <p:txBody>
          <a:bodyPr anchor="b"/>
          <a:lstStyle>
            <a:lvl1pPr>
              <a:defRPr sz="8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2450587454"/>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6254899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19"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776360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2148484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1" y="228600"/>
            <a:ext cx="11734801" cy="600164"/>
          </a:xfrm>
        </p:spPr>
        <p:txBody>
          <a:bodyPr tIns="45720"/>
          <a:lstStyle>
            <a:lvl1pPr>
              <a:defRPr baseline="0">
                <a:solidFill>
                  <a:schemeClr val="accent1"/>
                </a:solidFill>
              </a:defRPr>
            </a:lvl1pPr>
          </a:lstStyle>
          <a:p>
            <a:r>
              <a:rPr lang="en-US"/>
              <a:t>Title of slide (Title slide)</a:t>
            </a:r>
          </a:p>
        </p:txBody>
      </p:sp>
      <p:sp>
        <p:nvSpPr>
          <p:cNvPr id="24" name="Text Placeholder 3"/>
          <p:cNvSpPr>
            <a:spLocks noGrp="1"/>
          </p:cNvSpPr>
          <p:nvPr>
            <p:ph type="body" sz="quarter" idx="36" hasCustomPrompt="1"/>
          </p:nvPr>
        </p:nvSpPr>
        <p:spPr>
          <a:xfrm>
            <a:off x="228600" y="914400"/>
            <a:ext cx="11734800" cy="430887"/>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36080133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97ED-02BA-4637-8876-425BE63DB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2261E-1370-47F2-8220-3F859ACA2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C4D41-7B32-43D0-915F-C0B771403986}"/>
              </a:ext>
            </a:extLst>
          </p:cNvPr>
          <p:cNvSpPr>
            <a:spLocks noGrp="1"/>
          </p:cNvSpPr>
          <p:nvPr>
            <p:ph type="dt" sz="half" idx="10"/>
          </p:nvPr>
        </p:nvSpPr>
        <p:spPr/>
        <p:txBody>
          <a:bodyPr/>
          <a:lstStyle/>
          <a:p>
            <a:fld id="{8664C608-40B1-4030-A28D-5B74BC98ADCE}" type="datetimeFigureOut">
              <a:rPr lang="en-US" smtClean="0"/>
              <a:t>12/6/19</a:t>
            </a:fld>
            <a:endParaRPr lang="en-US"/>
          </a:p>
        </p:txBody>
      </p:sp>
      <p:sp>
        <p:nvSpPr>
          <p:cNvPr id="5" name="Footer Placeholder 4">
            <a:extLst>
              <a:ext uri="{FF2B5EF4-FFF2-40B4-BE49-F238E27FC236}">
                <a16:creationId xmlns:a16="http://schemas.microsoft.com/office/drawing/2014/main" id="{C17BE8EB-FD65-47DB-9B43-B2DFA2894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A194F-8035-4F96-9696-BF0C3B302E62}"/>
              </a:ext>
            </a:extLst>
          </p:cNvPr>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132959437"/>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47CCA-FA8D-674D-8804-8998BC3669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1D9B17-0401-AC4D-A13D-5E410E32AE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479B1C-40DF-854A-AB68-AB145F4EE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C39C2-A6A0-7147-A9AB-46E0DD26DAF3}"/>
              </a:ext>
            </a:extLst>
          </p:cNvPr>
          <p:cNvSpPr>
            <a:spLocks noGrp="1"/>
          </p:cNvSpPr>
          <p:nvPr>
            <p:ph type="dt" sz="half" idx="10"/>
          </p:nvPr>
        </p:nvSpPr>
        <p:spPr/>
        <p:txBody>
          <a:bodyPr/>
          <a:lstStyle/>
          <a:p>
            <a:fld id="{C6F9A4B8-B803-3C44-98F7-5D53C0E2369A}" type="datetimeFigureOut">
              <a:rPr lang="en-US" smtClean="0"/>
              <a:t>12/6/19</a:t>
            </a:fld>
            <a:endParaRPr lang="en-US"/>
          </a:p>
        </p:txBody>
      </p:sp>
      <p:sp>
        <p:nvSpPr>
          <p:cNvPr id="6" name="Footer Placeholder 5">
            <a:extLst>
              <a:ext uri="{FF2B5EF4-FFF2-40B4-BE49-F238E27FC236}">
                <a16:creationId xmlns:a16="http://schemas.microsoft.com/office/drawing/2014/main" id="{A81C84E1-6011-6F46-9000-268783847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FAB11-990C-F54D-911B-3EA56FFFBED4}"/>
              </a:ext>
            </a:extLst>
          </p:cNvPr>
          <p:cNvSpPr>
            <a:spLocks noGrp="1"/>
          </p:cNvSpPr>
          <p:nvPr>
            <p:ph type="sldNum" sz="quarter" idx="12"/>
          </p:nvPr>
        </p:nvSpPr>
        <p:spPr/>
        <p:txBody>
          <a:bodyPr/>
          <a:lstStyle/>
          <a:p>
            <a:fld id="{456062E6-4367-1A44-A01C-C73CB40B5085}" type="slidenum">
              <a:rPr lang="en-US" smtClean="0"/>
              <a:t>‹#›</a:t>
            </a:fld>
            <a:endParaRPr lang="en-US"/>
          </a:p>
        </p:txBody>
      </p:sp>
    </p:spTree>
    <p:extLst>
      <p:ext uri="{BB962C8B-B14F-4D97-AF65-F5344CB8AC3E}">
        <p14:creationId xmlns:p14="http://schemas.microsoft.com/office/powerpoint/2010/main" val="30656005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42512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8729653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1.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1.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theme" Target="../theme/theme5.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48" r:id="rId33"/>
    <p:sldLayoutId id="2147484949" r:id="rId34"/>
    <p:sldLayoutId id="2147484950"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5950147"/>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 id="2147484942" r:id="rId33"/>
    <p:sldLayoutId id="2147484943" r:id="rId34"/>
    <p:sldLayoutId id="2147484945" r:id="rId35"/>
    <p:sldLayoutId id="2147484946" r:id="rId36"/>
    <p:sldLayoutId id="214748494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BBA5B-AF01-724A-9FB8-3613A2F13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2617A-CE84-A54C-9A35-E8C7469521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6A56B-B8E1-324F-8E15-576D7A8CA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EDD42-FFA8-F245-8FDC-331AB75D246A}" type="datetimeFigureOut">
              <a:rPr lang="en-US" smtClean="0"/>
              <a:t>12/6/19</a:t>
            </a:fld>
            <a:endParaRPr lang="en-US"/>
          </a:p>
        </p:txBody>
      </p:sp>
      <p:sp>
        <p:nvSpPr>
          <p:cNvPr id="5" name="Footer Placeholder 4">
            <a:extLst>
              <a:ext uri="{FF2B5EF4-FFF2-40B4-BE49-F238E27FC236}">
                <a16:creationId xmlns:a16="http://schemas.microsoft.com/office/drawing/2014/main" id="{5FD3CB24-2F9D-634A-A90D-D586C39AFC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C8BF61-6844-1B4B-9EF1-6C2EDBF07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AB1D6-156A-D24E-9C46-899BE8004885}" type="slidenum">
              <a:rPr lang="en-US" smtClean="0"/>
              <a:t>‹#›</a:t>
            </a:fld>
            <a:endParaRPr lang="en-US"/>
          </a:p>
        </p:txBody>
      </p:sp>
    </p:spTree>
    <p:extLst>
      <p:ext uri="{BB962C8B-B14F-4D97-AF65-F5344CB8AC3E}">
        <p14:creationId xmlns:p14="http://schemas.microsoft.com/office/powerpoint/2010/main" val="2610365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3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0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2.xml"/><Relationship Id="rId1" Type="http://schemas.openxmlformats.org/officeDocument/2006/relationships/slideLayout" Target="../slideLayouts/slideLayout133.xml"/><Relationship Id="rId5" Type="http://schemas.openxmlformats.org/officeDocument/2006/relationships/hyperlink" Target="https://creativecommons.org/licenses/by-nc-sa/3.0/" TargetMode="External"/><Relationship Id="rId4" Type="http://schemas.openxmlformats.org/officeDocument/2006/relationships/hyperlink" Target="http://idreflections.blogspot.com/2015/04/micro-learning-as-workplace-learning.html"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0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5.png"/><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terraform/terraform-cloud-shell" TargetMode="External"/><Relationship Id="rId3" Type="http://schemas.openxmlformats.org/officeDocument/2006/relationships/image" Target="../media/image96.png"/><Relationship Id="rId7" Type="http://schemas.openxmlformats.org/officeDocument/2006/relationships/hyperlink" Target="https://registry.terraform.io/modules/Azure" TargetMode="External"/><Relationship Id="rId2" Type="http://schemas.openxmlformats.org/officeDocument/2006/relationships/notesSlide" Target="../notesSlides/notesSlide14.xml"/><Relationship Id="rId1" Type="http://schemas.openxmlformats.org/officeDocument/2006/relationships/slideLayout" Target="../slideLayouts/slideLayout130.xml"/><Relationship Id="rId6" Type="http://schemas.openxmlformats.org/officeDocument/2006/relationships/hyperlink" Target="https://docs.microsoft.com/en-us/azure/cloud-shell/features" TargetMode="External"/><Relationship Id="rId5" Type="http://schemas.openxmlformats.org/officeDocument/2006/relationships/hyperlink" Target="https://docs.microsoft.com/azure/terraform/" TargetMode="External"/><Relationship Id="rId10" Type="http://schemas.openxmlformats.org/officeDocument/2006/relationships/image" Target="../media/image99.svg"/><Relationship Id="rId4" Type="http://schemas.openxmlformats.org/officeDocument/2006/relationships/image" Target="../media/image97.png"/><Relationship Id="rId9" Type="http://schemas.openxmlformats.org/officeDocument/2006/relationships/image" Target="../media/image9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hyperlink" Target="https://docs.ansible.com/" TargetMode="External"/><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ansible.com/" TargetMode="External"/><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ansiblesupport" TargetMode="External"/><Relationship Id="rId2" Type="http://schemas.openxmlformats.org/officeDocument/2006/relationships/notesSlide" Target="../notesSlides/notesSlide18.xml"/><Relationship Id="rId1" Type="http://schemas.openxmlformats.org/officeDocument/2006/relationships/slideLayout" Target="../slideLayouts/slideLayout100.xml"/><Relationship Id="rId4" Type="http://schemas.openxmlformats.org/officeDocument/2006/relationships/hyperlink" Target="https://docs.ansible.com/ansible/latest/modules/list_of_cloud_modules#azur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da.ms/9S" TargetMode="External"/><Relationship Id="rId2" Type="http://schemas.openxmlformats.org/officeDocument/2006/relationships/notesSlide" Target="../notesSlides/notesSlide19.xml"/><Relationship Id="rId1" Type="http://schemas.openxmlformats.org/officeDocument/2006/relationships/slideLayout" Target="../slideLayouts/slideLayout134.xml"/><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hyperlink" Target="https://cda.ms/9T" TargetMode="External"/><Relationship Id="rId2" Type="http://schemas.openxmlformats.org/officeDocument/2006/relationships/notesSlide" Target="../notesSlides/notesSlide20.xml"/><Relationship Id="rId1" Type="http://schemas.openxmlformats.org/officeDocument/2006/relationships/slideLayout" Target="../slideLayouts/slideLayout134.xml"/><Relationship Id="rId5" Type="http://schemas.openxmlformats.org/officeDocument/2006/relationships/image" Target="../media/image101.png"/><Relationship Id="rId4" Type="http://schemas.openxmlformats.org/officeDocument/2006/relationships/hyperlink" Target="https://cda.ms/9V"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ka.ms/ansibleaz" TargetMode="External"/><Relationship Id="rId2" Type="http://schemas.openxmlformats.org/officeDocument/2006/relationships/notesSlide" Target="../notesSlides/notesSlide21.xml"/><Relationship Id="rId1" Type="http://schemas.openxmlformats.org/officeDocument/2006/relationships/slideLayout" Target="../slideLayouts/slideLayout134.xml"/><Relationship Id="rId6" Type="http://schemas.openxmlformats.org/officeDocument/2006/relationships/image" Target="../media/image102.png"/><Relationship Id="rId5" Type="http://schemas.openxmlformats.org/officeDocument/2006/relationships/hyperlink" Target="https://aka.ms/ansiblesupport" TargetMode="External"/><Relationship Id="rId4" Type="http://schemas.openxmlformats.org/officeDocument/2006/relationships/hyperlink" Target="https://docs.microsoft.com/azure/ansib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wi" TargetMode="External"/><Relationship Id="rId2" Type="http://schemas.openxmlformats.org/officeDocument/2006/relationships/hyperlink" Target="https://aka.ms/ignite-PRE04" TargetMode="Externa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114.sv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114.sv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122.svg"/><Relationship Id="rId7" Type="http://schemas.openxmlformats.org/officeDocument/2006/relationships/image" Target="../media/image126.sv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image" Target="../media/image121.png"/><Relationship Id="rId16" Type="http://schemas.openxmlformats.org/officeDocument/2006/relationships/image" Target="../media/image134.sv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svg"/><Relationship Id="rId15" Type="http://schemas.openxmlformats.org/officeDocument/2006/relationships/image" Target="../media/image133.png"/><Relationship Id="rId10" Type="http://schemas.openxmlformats.org/officeDocument/2006/relationships/hyperlink" Target="https://github.com/Azure/Ignite2019_IaC_pre-day_docs/tree/master/Challenges#securely-provision-azure-kuberenets-cluster" TargetMode="External"/><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image" Target="../media/image132.sv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15.xml"/><Relationship Id="rId5" Type="http://schemas.openxmlformats.org/officeDocument/2006/relationships/image" Target="../media/image120.sv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122.svg"/><Relationship Id="rId7" Type="http://schemas.openxmlformats.org/officeDocument/2006/relationships/image" Target="../media/image126.sv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image" Target="../media/image121.png"/><Relationship Id="rId16" Type="http://schemas.openxmlformats.org/officeDocument/2006/relationships/image" Target="../media/image134.sv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svg"/><Relationship Id="rId15" Type="http://schemas.openxmlformats.org/officeDocument/2006/relationships/image" Target="../media/image133.png"/><Relationship Id="rId10" Type="http://schemas.openxmlformats.org/officeDocument/2006/relationships/hyperlink" Target="https://github.com/Azure/Ignite2019_IaC_pre-day_docs/tree/master/Challenges#securely-provision-azure-kuberenets-cluster" TargetMode="External"/><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image" Target="../media/image132.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docs.ansible.com/ansible/latest/modules/azure_rm_deployment_module.html"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github.com/azure/azure-quickstart-template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cs.ansible.com/ansible/latest/modules/azure_rm_resource_module.html"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hyperlink" Target="https://docs.microsoft.com/en-us/rest/api/"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galaxy.ansible.com/Azure/azure_preview_modules" TargetMode="External"/><Relationship Id="rId2" Type="http://schemas.openxmlformats.org/officeDocument/2006/relationships/notesSlide" Target="../notesSlides/notesSlide29.xml"/><Relationship Id="rId1" Type="http://schemas.openxmlformats.org/officeDocument/2006/relationships/slideLayout" Target="../slideLayouts/slideLayout33.xml"/><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130.xml"/><Relationship Id="rId5" Type="http://schemas.openxmlformats.org/officeDocument/2006/relationships/image" Target="../media/image104.png"/><Relationship Id="rId4" Type="http://schemas.openxmlformats.org/officeDocument/2006/relationships/hyperlink" Target="https://aka.ms/justlearnar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hyperlink" Target="https://docs.microsoft.com/azure/templates/" TargetMode="External"/><Relationship Id="rId4" Type="http://schemas.openxmlformats.org/officeDocument/2006/relationships/hyperlink" Target="https://docs.microsoft.com/en-us/azure/azure-resource-manager/export-template-porta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6.png"/><Relationship Id="rId1" Type="http://schemas.openxmlformats.org/officeDocument/2006/relationships/slideLayout" Target="../slideLayouts/slideLayout14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18" Type="http://schemas.openxmlformats.org/officeDocument/2006/relationships/image" Target="../media/image65.jpe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7.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10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jpeg"/><Relationship Id="rId27" Type="http://schemas.openxmlformats.org/officeDocument/2006/relationships/image" Target="../media/image74.png"/><Relationship Id="rId30"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AD58-4298-2841-B9D6-708ED205E924}"/>
              </a:ext>
            </a:extLst>
          </p:cNvPr>
          <p:cNvSpPr>
            <a:spLocks noGrp="1"/>
          </p:cNvSpPr>
          <p:nvPr>
            <p:ph type="title"/>
          </p:nvPr>
        </p:nvSpPr>
        <p:spPr>
          <a:xfrm>
            <a:off x="838200" y="365125"/>
            <a:ext cx="10515600" cy="1325563"/>
          </a:xfrm>
        </p:spPr>
        <p:txBody>
          <a:bodyPr>
            <a:normAutofit/>
          </a:bodyPr>
          <a:lstStyle/>
          <a:p>
            <a:r>
              <a:rPr lang="en-US" err="1"/>
              <a:t>HashiCorp</a:t>
            </a:r>
            <a:r>
              <a:rPr lang="en-US"/>
              <a:t> Partnership</a:t>
            </a:r>
          </a:p>
        </p:txBody>
      </p:sp>
      <p:graphicFrame>
        <p:nvGraphicFramePr>
          <p:cNvPr id="5" name="Content Placeholder 2">
            <a:extLst>
              <a:ext uri="{FF2B5EF4-FFF2-40B4-BE49-F238E27FC236}">
                <a16:creationId xmlns:a16="http://schemas.microsoft.com/office/drawing/2014/main" id="{813B7465-9D0A-4E49-BEF1-C09B168D25C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B40C4089-5D20-D741-8FBF-E8AB6D8DA65E}"/>
              </a:ext>
            </a:extLst>
          </p:cNvPr>
          <p:cNvSpPr/>
          <p:nvPr/>
        </p:nvSpPr>
        <p:spPr>
          <a:xfrm>
            <a:off x="6498770" y="3668486"/>
            <a:ext cx="4944685" cy="9059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E65F6685-C62E-CD42-A726-50AE0D11FEFC}"/>
              </a:ext>
            </a:extLst>
          </p:cNvPr>
          <p:cNvSpPr txBox="1"/>
          <p:nvPr/>
        </p:nvSpPr>
        <p:spPr>
          <a:xfrm>
            <a:off x="6409115" y="3646716"/>
            <a:ext cx="4944685" cy="7184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t>V-team of MS PMs and </a:t>
            </a:r>
            <a:r>
              <a:rPr lang="en-US" sz="1100"/>
              <a:t>e</a:t>
            </a:r>
            <a:r>
              <a:rPr lang="en-US" sz="1100" kern="1200"/>
              <a:t>ngineers with </a:t>
            </a:r>
            <a:r>
              <a:rPr lang="en-US" sz="1100" kern="1200" err="1"/>
              <a:t>HashiCorp</a:t>
            </a:r>
            <a:r>
              <a:rPr lang="en-US" sz="1100" kern="1200"/>
              <a:t> engineers </a:t>
            </a:r>
          </a:p>
        </p:txBody>
      </p:sp>
      <p:sp>
        <p:nvSpPr>
          <p:cNvPr id="9" name="TextBox 8">
            <a:extLst>
              <a:ext uri="{FF2B5EF4-FFF2-40B4-BE49-F238E27FC236}">
                <a16:creationId xmlns:a16="http://schemas.microsoft.com/office/drawing/2014/main" id="{F491F47B-552E-8144-9CF7-98B1F077AD39}"/>
              </a:ext>
            </a:extLst>
          </p:cNvPr>
          <p:cNvSpPr txBox="1"/>
          <p:nvPr/>
        </p:nvSpPr>
        <p:spPr>
          <a:xfrm>
            <a:off x="6409115" y="4574463"/>
            <a:ext cx="4944685" cy="7184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t>Microsoft PM owns prioritization of incoming customer issues </a:t>
            </a:r>
          </a:p>
        </p:txBody>
      </p:sp>
    </p:spTree>
    <p:extLst>
      <p:ext uri="{BB962C8B-B14F-4D97-AF65-F5344CB8AC3E}">
        <p14:creationId xmlns:p14="http://schemas.microsoft.com/office/powerpoint/2010/main" val="236398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The shift to hybrid infrastructure"/>
          <p:cNvSpPr txBox="1">
            <a:spLocks noGrp="1"/>
          </p:cNvSpPr>
          <p:nvPr>
            <p:ph type="title"/>
          </p:nvPr>
        </p:nvSpPr>
        <p:spPr>
          <a:xfrm>
            <a:off x="727458" y="392649"/>
            <a:ext cx="10870314" cy="1103449"/>
          </a:xfrm>
          <a:prstGeom prst="rect">
            <a:avLst/>
          </a:prstGeom>
        </p:spPr>
        <p:txBody>
          <a:bodyPr/>
          <a:lstStyle>
            <a:lvl1pPr>
              <a:defRPr spc="-264"/>
            </a:lvl1pPr>
          </a:lstStyle>
          <a:p>
            <a:r>
              <a:rPr lang="en-US"/>
              <a:t>Multi-cloud </a:t>
            </a:r>
            <a:r>
              <a:t>infrastructure</a:t>
            </a:r>
            <a:r>
              <a:rPr lang="en-US"/>
              <a:t>  transition</a:t>
            </a:r>
            <a:endParaRPr/>
          </a:p>
        </p:txBody>
      </p:sp>
      <p:sp>
        <p:nvSpPr>
          <p:cNvPr id="1036" name="Slide Number"/>
          <p:cNvSpPr txBox="1">
            <a:spLocks noGrp="1"/>
          </p:cNvSpPr>
          <p:nvPr>
            <p:ph type="sldNum" sz="quarter" idx="2"/>
          </p:nvPr>
        </p:nvSpPr>
        <p:spPr>
          <a:xfrm>
            <a:off x="5735506" y="3055248"/>
            <a:ext cx="377612" cy="369277"/>
          </a:xfrm>
          <a:prstGeom prst="rect">
            <a:avLst/>
          </a:prstGeom>
          <a:extLst>
            <a:ext uri="{C572A759-6A51-4108-AA02-DFA0A04FC94B}">
              <ma14:wrappingTextBoxFlag xmlns="" xmlns:ma14="http://schemas.microsoft.com/office/mac/drawingml/2011/main" val="1"/>
            </a:ext>
          </a:extLst>
        </p:spPr>
        <p:txBody>
          <a:bodyPr/>
          <a:lstStyle/>
          <a:p>
            <a:pPr defTabSz="914139" hangingPunct="0"/>
            <a:fld id="{86CB4B4D-7CA3-9044-876B-883B54F8677D}" type="slidenum">
              <a:rPr kern="0"/>
              <a:pPr defTabSz="914139" hangingPunct="0"/>
              <a:t>11</a:t>
            </a:fld>
            <a:endParaRPr kern="0"/>
          </a:p>
        </p:txBody>
      </p:sp>
      <p:sp>
        <p:nvSpPr>
          <p:cNvPr id="1037" name="AWS"/>
          <p:cNvSpPr txBox="1"/>
          <p:nvPr/>
        </p:nvSpPr>
        <p:spPr>
          <a:xfrm>
            <a:off x="6499362" y="2807428"/>
            <a:ext cx="506991" cy="325108"/>
          </a:xfrm>
          <a:prstGeom prst="rect">
            <a:avLst/>
          </a:prstGeom>
          <a:ln w="25400">
            <a:miter lim="400000"/>
          </a:ln>
          <a:extLst>
            <a:ext uri="{C572A759-6A51-4108-AA02-DFA0A04FC94B}">
              <ma14:wrappingTextBoxFlag xmlns="" xmlns:ma14="http://schemas.microsoft.com/office/mac/drawingml/2011/main" val="1"/>
            </a:ext>
          </a:extLst>
        </p:spPr>
        <p:txBody>
          <a:bodyPr wrap="none" lIns="67713" tIns="67713" rIns="67713" bIns="67713"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914139" hangingPunct="0"/>
            <a:r>
              <a:rPr sz="1200" kern="0"/>
              <a:t>AWS</a:t>
            </a:r>
          </a:p>
        </p:txBody>
      </p:sp>
      <p:sp>
        <p:nvSpPr>
          <p:cNvPr id="1038" name="Azure"/>
          <p:cNvSpPr txBox="1"/>
          <p:nvPr/>
        </p:nvSpPr>
        <p:spPr>
          <a:xfrm>
            <a:off x="8465950" y="2807428"/>
            <a:ext cx="585528" cy="325108"/>
          </a:xfrm>
          <a:prstGeom prst="rect">
            <a:avLst/>
          </a:prstGeom>
          <a:ln w="25400">
            <a:miter lim="400000"/>
          </a:ln>
          <a:extLst>
            <a:ext uri="{C572A759-6A51-4108-AA02-DFA0A04FC94B}">
              <ma14:wrappingTextBoxFlag xmlns="" xmlns:ma14="http://schemas.microsoft.com/office/mac/drawingml/2011/main" val="1"/>
            </a:ext>
          </a:extLst>
        </p:spPr>
        <p:txBody>
          <a:bodyPr wrap="none" lIns="67713" tIns="67713" rIns="67713" bIns="67713"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914139" hangingPunct="0"/>
            <a:r>
              <a:rPr sz="1200" kern="0"/>
              <a:t>Azure</a:t>
            </a:r>
          </a:p>
        </p:txBody>
      </p:sp>
      <p:sp>
        <p:nvSpPr>
          <p:cNvPr id="1039" name="GCP"/>
          <p:cNvSpPr txBox="1"/>
          <p:nvPr/>
        </p:nvSpPr>
        <p:spPr>
          <a:xfrm>
            <a:off x="10518494" y="2807428"/>
            <a:ext cx="462114" cy="325108"/>
          </a:xfrm>
          <a:prstGeom prst="rect">
            <a:avLst/>
          </a:prstGeom>
          <a:ln w="25400">
            <a:miter lim="400000"/>
          </a:ln>
          <a:extLst>
            <a:ext uri="{C572A759-6A51-4108-AA02-DFA0A04FC94B}">
              <ma14:wrappingTextBoxFlag xmlns="" xmlns:ma14="http://schemas.microsoft.com/office/mac/drawingml/2011/main" val="1"/>
            </a:ext>
          </a:extLst>
        </p:spPr>
        <p:txBody>
          <a:bodyPr wrap="none" lIns="67713" tIns="67713" rIns="67713" bIns="67713"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914139" hangingPunct="0"/>
            <a:r>
              <a:rPr sz="1200" kern="0"/>
              <a:t>GCP</a:t>
            </a:r>
          </a:p>
        </p:txBody>
      </p:sp>
      <p:sp>
        <p:nvSpPr>
          <p:cNvPr id="1040" name="Private cloud"/>
          <p:cNvSpPr txBox="1"/>
          <p:nvPr/>
        </p:nvSpPr>
        <p:spPr>
          <a:xfrm>
            <a:off x="4159204" y="2826278"/>
            <a:ext cx="1214139" cy="287410"/>
          </a:xfrm>
          <a:prstGeom prst="rect">
            <a:avLst/>
          </a:prstGeom>
          <a:ln w="25400">
            <a:miter lim="400000"/>
          </a:ln>
          <a:extLst>
            <a:ext uri="{C572A759-6A51-4108-AA02-DFA0A04FC94B}">
              <ma14:wrappingTextBoxFlag xmlns="" xmlns:ma14="http://schemas.microsoft.com/office/mac/drawingml/2011/main" val="1"/>
            </a:ext>
          </a:extLst>
        </p:spPr>
        <p:txBody>
          <a:bodyPr lIns="67713" tIns="67713" rIns="67713" bIns="67713" anchor="ctr">
            <a:spAutoFit/>
          </a:bodyPr>
          <a:lstStyle>
            <a:lvl1pPr algn="ctr">
              <a:spcBef>
                <a:spcPts val="0"/>
              </a:spcBef>
              <a:defRPr sz="2400" b="0">
                <a:solidFill>
                  <a:srgbClr val="44546A"/>
                </a:solidFill>
                <a:latin typeface="Verdana"/>
                <a:ea typeface="Verdana"/>
                <a:cs typeface="Verdana"/>
                <a:sym typeface="Verdana"/>
              </a:defRPr>
            </a:lvl1pPr>
          </a:lstStyle>
          <a:p>
            <a:pPr defTabSz="914139" hangingPunct="0">
              <a:lnSpc>
                <a:spcPct val="80000"/>
              </a:lnSpc>
            </a:pPr>
            <a:r>
              <a:rPr sz="1200" kern="0"/>
              <a:t>Private cloud</a:t>
            </a:r>
          </a:p>
        </p:txBody>
      </p:sp>
      <p:pic>
        <p:nvPicPr>
          <p:cNvPr id="1041" name="image47.png" descr="image47.png"/>
          <p:cNvPicPr>
            <a:picLocks noChangeAspect="1"/>
          </p:cNvPicPr>
          <p:nvPr/>
        </p:nvPicPr>
        <p:blipFill>
          <a:blip r:embed="rId3">
            <a:alphaModFix amt="34000"/>
          </a:blip>
          <a:stretch>
            <a:fillRect/>
          </a:stretch>
        </p:blipFill>
        <p:spPr>
          <a:xfrm>
            <a:off x="4428097" y="2285682"/>
            <a:ext cx="667316" cy="507995"/>
          </a:xfrm>
          <a:prstGeom prst="rect">
            <a:avLst/>
          </a:prstGeom>
          <a:ln w="12700">
            <a:miter lim="400000"/>
          </a:ln>
        </p:spPr>
      </p:pic>
      <p:pic>
        <p:nvPicPr>
          <p:cNvPr id="1042" name="image48.png" descr="image48.png"/>
          <p:cNvPicPr>
            <a:picLocks noChangeAspect="1"/>
          </p:cNvPicPr>
          <p:nvPr/>
        </p:nvPicPr>
        <p:blipFill>
          <a:blip r:embed="rId4">
            <a:alphaModFix amt="34000"/>
          </a:blip>
          <a:stretch>
            <a:fillRect/>
          </a:stretch>
        </p:blipFill>
        <p:spPr>
          <a:xfrm>
            <a:off x="6422334" y="2488325"/>
            <a:ext cx="656307" cy="310105"/>
          </a:xfrm>
          <a:prstGeom prst="rect">
            <a:avLst/>
          </a:prstGeom>
          <a:ln w="12700">
            <a:miter lim="400000"/>
          </a:ln>
        </p:spPr>
      </p:pic>
      <p:pic>
        <p:nvPicPr>
          <p:cNvPr id="1043" name="image48.png" descr="image48.png"/>
          <p:cNvPicPr>
            <a:picLocks noChangeAspect="1"/>
          </p:cNvPicPr>
          <p:nvPr/>
        </p:nvPicPr>
        <p:blipFill>
          <a:blip r:embed="rId4">
            <a:alphaModFix amt="34000"/>
          </a:blip>
          <a:stretch>
            <a:fillRect/>
          </a:stretch>
        </p:blipFill>
        <p:spPr>
          <a:xfrm>
            <a:off x="8401819" y="2501858"/>
            <a:ext cx="656307" cy="310105"/>
          </a:xfrm>
          <a:prstGeom prst="rect">
            <a:avLst/>
          </a:prstGeom>
          <a:ln w="12700">
            <a:miter lim="400000"/>
          </a:ln>
        </p:spPr>
      </p:pic>
      <p:pic>
        <p:nvPicPr>
          <p:cNvPr id="1044" name="image48.png" descr="image48.png"/>
          <p:cNvPicPr>
            <a:picLocks noChangeAspect="1"/>
          </p:cNvPicPr>
          <p:nvPr/>
        </p:nvPicPr>
        <p:blipFill>
          <a:blip r:embed="rId4">
            <a:alphaModFix amt="34000"/>
          </a:blip>
          <a:stretch>
            <a:fillRect/>
          </a:stretch>
        </p:blipFill>
        <p:spPr>
          <a:xfrm>
            <a:off x="10417900" y="2502537"/>
            <a:ext cx="656307" cy="310105"/>
          </a:xfrm>
          <a:prstGeom prst="rect">
            <a:avLst/>
          </a:prstGeom>
          <a:ln w="12700">
            <a:miter lim="400000"/>
          </a:ln>
        </p:spPr>
      </p:pic>
      <p:sp>
        <p:nvSpPr>
          <p:cNvPr id="1045" name="HYBRID DATACENTER"/>
          <p:cNvSpPr txBox="1"/>
          <p:nvPr/>
        </p:nvSpPr>
        <p:spPr>
          <a:xfrm>
            <a:off x="6702379" y="1596681"/>
            <a:ext cx="2454364" cy="387873"/>
          </a:xfrm>
          <a:prstGeom prst="rect">
            <a:avLst/>
          </a:prstGeom>
          <a:ln w="25400">
            <a:miter lim="400000"/>
          </a:ln>
          <a:extLst>
            <a:ext uri="{C572A759-6A51-4108-AA02-DFA0A04FC94B}">
              <ma14:wrappingTextBoxFlag xmlns="" xmlns:ma14="http://schemas.microsoft.com/office/mac/drawingml/2011/main" val="1"/>
            </a:ext>
          </a:extLst>
        </p:spPr>
        <p:txBody>
          <a:bodyPr wrap="none" lIns="67713" tIns="67713" rIns="67713" bIns="67713"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pPr defTabSz="914139" hangingPunct="0"/>
            <a:r>
              <a:rPr sz="1600" kern="0"/>
              <a:t>HYBRID DATACENTER</a:t>
            </a:r>
          </a:p>
        </p:txBody>
      </p:sp>
      <p:sp>
        <p:nvSpPr>
          <p:cNvPr id="1046" name="TRADITIONAL DATACENTER"/>
          <p:cNvSpPr txBox="1"/>
          <p:nvPr/>
        </p:nvSpPr>
        <p:spPr>
          <a:xfrm>
            <a:off x="1392359" y="1477442"/>
            <a:ext cx="1601686" cy="638996"/>
          </a:xfrm>
          <a:prstGeom prst="rect">
            <a:avLst/>
          </a:prstGeom>
          <a:ln w="25400">
            <a:miter lim="400000"/>
          </a:ln>
          <a:extLst>
            <a:ext uri="{C572A759-6A51-4108-AA02-DFA0A04FC94B}">
              <ma14:wrappingTextBoxFlag xmlns="" xmlns:ma14="http://schemas.microsoft.com/office/mac/drawingml/2011/main" val="1"/>
            </a:ext>
          </a:extLst>
        </p:spPr>
        <p:txBody>
          <a:bodyPr wrap="none" lIns="67713" tIns="67713" rIns="67713" bIns="67713" anchor="ctr">
            <a:spAutoFit/>
          </a:bodyPr>
          <a:lstStyle/>
          <a:p>
            <a:pPr algn="ctr" defTabSz="914139" hangingPunct="0">
              <a:defRPr sz="3200" b="0">
                <a:solidFill>
                  <a:srgbClr val="44546A"/>
                </a:solidFill>
                <a:latin typeface="Verdana"/>
                <a:ea typeface="Verdana"/>
                <a:cs typeface="Verdana"/>
                <a:sym typeface="Verdana"/>
              </a:defRPr>
            </a:pPr>
            <a:r>
              <a:rPr sz="1600" kern="0">
                <a:solidFill>
                  <a:srgbClr val="44546A"/>
                </a:solidFill>
                <a:latin typeface="Verdana"/>
                <a:ea typeface="Verdana"/>
                <a:cs typeface="Verdana"/>
                <a:sym typeface="Verdana"/>
              </a:rPr>
              <a:t>TRADITIONAL</a:t>
            </a:r>
            <a:br>
              <a:rPr sz="1600" kern="0">
                <a:solidFill>
                  <a:srgbClr val="44546A"/>
                </a:solidFill>
                <a:latin typeface="Verdana"/>
                <a:ea typeface="Verdana"/>
                <a:cs typeface="Verdana"/>
                <a:sym typeface="Verdana"/>
              </a:rPr>
            </a:br>
            <a:r>
              <a:rPr sz="1600" kern="0">
                <a:solidFill>
                  <a:srgbClr val="44546A"/>
                </a:solidFill>
                <a:latin typeface="Verdana"/>
                <a:ea typeface="Verdana"/>
                <a:cs typeface="Verdana"/>
                <a:sym typeface="Verdana"/>
              </a:rPr>
              <a:t>DATACENTER</a:t>
            </a:r>
          </a:p>
        </p:txBody>
      </p:sp>
      <p:pic>
        <p:nvPicPr>
          <p:cNvPr id="1048" name="image47.png" descr="image47.png"/>
          <p:cNvPicPr>
            <a:picLocks noChangeAspect="1"/>
          </p:cNvPicPr>
          <p:nvPr/>
        </p:nvPicPr>
        <p:blipFill>
          <a:blip r:embed="rId3">
            <a:alphaModFix amt="34000"/>
          </a:blip>
          <a:stretch>
            <a:fillRect/>
          </a:stretch>
        </p:blipFill>
        <p:spPr>
          <a:xfrm>
            <a:off x="954296" y="3201926"/>
            <a:ext cx="2545162" cy="1937505"/>
          </a:xfrm>
          <a:prstGeom prst="rect">
            <a:avLst/>
          </a:prstGeom>
          <a:ln w="12700">
            <a:miter lim="400000"/>
          </a:ln>
        </p:spPr>
      </p:pic>
      <p:sp>
        <p:nvSpPr>
          <p:cNvPr id="1049" name="Rectangle"/>
          <p:cNvSpPr/>
          <p:nvPr/>
        </p:nvSpPr>
        <p:spPr>
          <a:xfrm>
            <a:off x="1255602" y="3143442"/>
            <a:ext cx="1942550" cy="2031424"/>
          </a:xfrm>
          <a:prstGeom prst="rect">
            <a:avLst/>
          </a:prstGeom>
          <a:solidFill>
            <a:srgbClr val="FFFFFF"/>
          </a:solidFill>
          <a:ln w="12700">
            <a:miter lim="400000"/>
          </a:ln>
        </p:spPr>
        <p:txBody>
          <a:bodyPr lIns="60942" tIns="60942" rIns="60942" bIns="60942" anchor="ct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50" name="Rectangle"/>
          <p:cNvSpPr/>
          <p:nvPr/>
        </p:nvSpPr>
        <p:spPr>
          <a:xfrm>
            <a:off x="1359441" y="3281565"/>
            <a:ext cx="1734871" cy="1778228"/>
          </a:xfrm>
          <a:prstGeom prst="rect">
            <a:avLst/>
          </a:prstGeom>
          <a:ln w="63500">
            <a:solidFill>
              <a:srgbClr val="E7E6E6"/>
            </a:solidFill>
            <a:miter/>
          </a:ln>
        </p:spPr>
        <p:txBody>
          <a:bodyPr lIns="60942" tIns="60942" rIns="60942" bIns="60942" anchor="ctr"/>
          <a:lstStyle/>
          <a:p>
            <a:pPr algn="ctr" defTabSz="914139" hangingPunct="0">
              <a:defRPr sz="3400" b="0">
                <a:latin typeface="Verdana"/>
                <a:ea typeface="Verdana"/>
                <a:cs typeface="Verdana"/>
                <a:sym typeface="Verdana"/>
              </a:defRPr>
            </a:pPr>
            <a:endParaRPr sz="1700" kern="0">
              <a:solidFill>
                <a:srgbClr val="FFFFFF"/>
              </a:solidFill>
              <a:latin typeface="Verdana"/>
              <a:ea typeface="Verdana"/>
              <a:cs typeface="Verdana"/>
              <a:sym typeface="Verdana"/>
            </a:endParaRPr>
          </a:p>
        </p:txBody>
      </p:sp>
      <p:grpSp>
        <p:nvGrpSpPr>
          <p:cNvPr id="1053" name="Group"/>
          <p:cNvGrpSpPr/>
          <p:nvPr/>
        </p:nvGrpSpPr>
        <p:grpSpPr>
          <a:xfrm>
            <a:off x="822916" y="2419958"/>
            <a:ext cx="1925910" cy="1083505"/>
            <a:chOff x="0" y="11025"/>
            <a:chExt cx="3852913" cy="2167626"/>
          </a:xfrm>
        </p:grpSpPr>
        <p:sp>
          <p:nvSpPr>
            <p:cNvPr id="1051" name="Application Platform"/>
            <p:cNvSpPr/>
            <p:nvPr/>
          </p:nvSpPr>
          <p:spPr>
            <a:xfrm>
              <a:off x="0" y="11025"/>
              <a:ext cx="3852913" cy="587553"/>
            </a:xfrm>
            <a:prstGeom prst="rect">
              <a:avLst/>
            </a:prstGeom>
            <a:solidFill>
              <a:schemeClr val="accent5"/>
            </a:solidFill>
            <a:ln w="25400" cap="flat">
              <a:noFill/>
              <a:miter lim="400000"/>
            </a:ln>
            <a:effectLst/>
            <a:extLst>
              <a:ext uri="{C572A759-6A51-4108-AA02-DFA0A04FC94B}">
                <ma14:wrappingTextBoxFlag xmlns="" xmlns:ma14="http://schemas.microsoft.com/office/mac/drawingml/2011/main" val="1"/>
              </a:ext>
            </a:extLst>
          </p:spPr>
          <p:txBody>
            <a:bodyPr wrap="square" lIns="67713" tIns="67713" rIns="67713" bIns="67713" numCol="1" anchor="ctr">
              <a:spAutoFit/>
            </a:bodyPr>
            <a:lstStyle>
              <a:lvl1pPr algn="ctr">
                <a:lnSpc>
                  <a:spcPct val="100000"/>
                </a:lnSpc>
                <a:spcBef>
                  <a:spcPts val="0"/>
                </a:spcBef>
                <a:defRPr sz="2000" b="0">
                  <a:latin typeface="Verdana"/>
                  <a:ea typeface="Verdana"/>
                  <a:cs typeface="Verdana"/>
                  <a:sym typeface="Verdana"/>
                </a:defRPr>
              </a:lvl1pPr>
            </a:lstStyle>
            <a:p>
              <a:pPr defTabSz="914139" hangingPunct="0"/>
              <a:r>
                <a:rPr sz="1000" kern="0">
                  <a:solidFill>
                    <a:srgbClr val="FFFFFF"/>
                  </a:solidFill>
                </a:rPr>
                <a:t>Application Platform</a:t>
              </a:r>
            </a:p>
          </p:txBody>
        </p:sp>
        <p:sp>
          <p:nvSpPr>
            <p:cNvPr id="1052" name="Line"/>
            <p:cNvSpPr/>
            <p:nvPr/>
          </p:nvSpPr>
          <p:spPr>
            <a:xfrm>
              <a:off x="3826693" y="304802"/>
              <a:ext cx="1" cy="1873849"/>
            </a:xfrm>
            <a:prstGeom prst="line">
              <a:avLst/>
            </a:prstGeom>
            <a:noFill/>
            <a:ln w="38100" cap="flat">
              <a:solidFill>
                <a:schemeClr val="accent5"/>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grpSp>
        <p:nvGrpSpPr>
          <p:cNvPr id="1056" name="Group"/>
          <p:cNvGrpSpPr/>
          <p:nvPr/>
        </p:nvGrpSpPr>
        <p:grpSpPr>
          <a:xfrm>
            <a:off x="822917" y="4758975"/>
            <a:ext cx="1880685" cy="948021"/>
            <a:chOff x="0" y="0"/>
            <a:chExt cx="3762435" cy="1896582"/>
          </a:xfrm>
        </p:grpSpPr>
        <p:sp>
          <p:nvSpPr>
            <p:cNvPr id="1054" name="Core Infrastructure"/>
            <p:cNvSpPr/>
            <p:nvPr/>
          </p:nvSpPr>
          <p:spPr>
            <a:xfrm>
              <a:off x="0" y="1306985"/>
              <a:ext cx="3753858" cy="587553"/>
            </a:xfrm>
            <a:prstGeom prst="rect">
              <a:avLst/>
            </a:prstGeom>
            <a:solidFill>
              <a:schemeClr val="accent4"/>
            </a:solidFill>
            <a:ln w="25400" cap="flat">
              <a:noFill/>
              <a:miter lim="400000"/>
            </a:ln>
            <a:effectLst/>
            <a:extLst>
              <a:ext uri="{C572A759-6A51-4108-AA02-DFA0A04FC94B}">
                <ma14:wrappingTextBoxFlag xmlns="" xmlns:ma14="http://schemas.microsoft.com/office/mac/drawingml/2011/main" val="1"/>
              </a:ext>
            </a:extLst>
          </p:spPr>
          <p:txBody>
            <a:bodyPr wrap="square" lIns="67713" tIns="67713" rIns="67713" bIns="67713" numCol="1" anchor="ctr">
              <a:spAutoFit/>
            </a:bodyPr>
            <a:lstStyle>
              <a:lvl1pPr algn="ctr">
                <a:lnSpc>
                  <a:spcPct val="100000"/>
                </a:lnSpc>
                <a:spcBef>
                  <a:spcPts val="0"/>
                </a:spcBef>
                <a:defRPr sz="2000" b="0">
                  <a:latin typeface="Verdana"/>
                  <a:ea typeface="Verdana"/>
                  <a:cs typeface="Verdana"/>
                  <a:sym typeface="Verdana"/>
                </a:defRPr>
              </a:lvl1pPr>
            </a:lstStyle>
            <a:p>
              <a:pPr defTabSz="914139" hangingPunct="0"/>
              <a:r>
                <a:rPr sz="1000" kern="0">
                  <a:solidFill>
                    <a:srgbClr val="FFFFFF"/>
                  </a:solidFill>
                </a:rPr>
                <a:t>Core Infrastructure</a:t>
              </a:r>
            </a:p>
          </p:txBody>
        </p:sp>
        <p:sp>
          <p:nvSpPr>
            <p:cNvPr id="1055" name="Line"/>
            <p:cNvSpPr/>
            <p:nvPr/>
          </p:nvSpPr>
          <p:spPr>
            <a:xfrm flipV="1">
              <a:off x="3762434" y="0"/>
              <a:ext cx="1" cy="1896582"/>
            </a:xfrm>
            <a:prstGeom prst="line">
              <a:avLst/>
            </a:prstGeom>
            <a:noFill/>
            <a:ln w="38100" cap="flat">
              <a:solidFill>
                <a:schemeClr val="accent4"/>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grpSp>
        <p:nvGrpSpPr>
          <p:cNvPr id="1059" name="Group"/>
          <p:cNvGrpSpPr/>
          <p:nvPr/>
        </p:nvGrpSpPr>
        <p:grpSpPr>
          <a:xfrm>
            <a:off x="829468" y="2830715"/>
            <a:ext cx="1097994" cy="502905"/>
            <a:chOff x="0" y="3862"/>
            <a:chExt cx="2196609" cy="1006092"/>
          </a:xfrm>
        </p:grpSpPr>
        <p:sp>
          <p:nvSpPr>
            <p:cNvPr id="1057" name="Security"/>
            <p:cNvSpPr/>
            <p:nvPr/>
          </p:nvSpPr>
          <p:spPr>
            <a:xfrm>
              <a:off x="0" y="11023"/>
              <a:ext cx="2196609" cy="587553"/>
            </a:xfrm>
            <a:prstGeom prst="rect">
              <a:avLst/>
            </a:prstGeom>
            <a:solidFill>
              <a:schemeClr val="accent1"/>
            </a:solidFill>
            <a:ln w="25400" cap="flat">
              <a:noFill/>
              <a:miter lim="400000"/>
            </a:ln>
            <a:effectLst/>
            <a:extLst>
              <a:ext uri="{C572A759-6A51-4108-AA02-DFA0A04FC94B}">
                <ma14:wrappingTextBoxFlag xmlns="" xmlns:ma14="http://schemas.microsoft.com/office/mac/drawingml/2011/main" val="1"/>
              </a:ext>
            </a:extLst>
          </p:spPr>
          <p:txBody>
            <a:bodyPr wrap="square" lIns="67713" tIns="67713" rIns="67713" bIns="67713" numCol="1" anchor="ctr">
              <a:spAutoFit/>
            </a:bodyPr>
            <a:lstStyle>
              <a:lvl1pPr algn="ctr">
                <a:lnSpc>
                  <a:spcPct val="100000"/>
                </a:lnSpc>
                <a:spcBef>
                  <a:spcPts val="0"/>
                </a:spcBef>
                <a:defRPr sz="2000" b="0">
                  <a:latin typeface="Verdana"/>
                  <a:ea typeface="Verdana"/>
                  <a:cs typeface="Verdana"/>
                  <a:sym typeface="Verdana"/>
                </a:defRPr>
              </a:lvl1pPr>
            </a:lstStyle>
            <a:p>
              <a:pPr defTabSz="914139" hangingPunct="0"/>
              <a:r>
                <a:rPr sz="1000" kern="0">
                  <a:solidFill>
                    <a:srgbClr val="FFFFFF"/>
                  </a:solidFill>
                </a:rPr>
                <a:t>Security</a:t>
              </a:r>
            </a:p>
          </p:txBody>
        </p:sp>
        <p:sp>
          <p:nvSpPr>
            <p:cNvPr id="1058" name="Line"/>
            <p:cNvSpPr/>
            <p:nvPr/>
          </p:nvSpPr>
          <p:spPr>
            <a:xfrm flipH="1">
              <a:off x="2183496" y="3862"/>
              <a:ext cx="1" cy="1006092"/>
            </a:xfrm>
            <a:prstGeom prst="line">
              <a:avLst/>
            </a:prstGeom>
            <a:noFill/>
            <a:ln w="38100" cap="flat">
              <a:solidFill>
                <a:schemeClr val="accent1"/>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grpSp>
        <p:nvGrpSpPr>
          <p:cNvPr id="1171" name="Group"/>
          <p:cNvGrpSpPr/>
          <p:nvPr/>
        </p:nvGrpSpPr>
        <p:grpSpPr>
          <a:xfrm>
            <a:off x="1363321" y="3280347"/>
            <a:ext cx="1727111" cy="1770311"/>
            <a:chOff x="0" y="0"/>
            <a:chExt cx="3455199" cy="3541624"/>
          </a:xfrm>
        </p:grpSpPr>
        <p:grpSp>
          <p:nvGrpSpPr>
            <p:cNvPr id="1070" name="Group"/>
            <p:cNvGrpSpPr/>
            <p:nvPr/>
          </p:nvGrpSpPr>
          <p:grpSpPr>
            <a:xfrm>
              <a:off x="0" y="0"/>
              <a:ext cx="3455200" cy="3541625"/>
              <a:chOff x="0" y="0"/>
              <a:chExt cx="3455199" cy="3541624"/>
            </a:xfrm>
          </p:grpSpPr>
          <p:sp>
            <p:nvSpPr>
              <p:cNvPr id="1060" name="Rectangle"/>
              <p:cNvSpPr/>
              <p:nvPr/>
            </p:nvSpPr>
            <p:spPr>
              <a:xfrm>
                <a:off x="0" y="0"/>
                <a:ext cx="3455200" cy="3541625"/>
              </a:xfrm>
              <a:prstGeom prst="rect">
                <a:avLst/>
              </a:prstGeom>
              <a:noFill/>
              <a:ln w="38100" cap="flat">
                <a:solidFill>
                  <a:srgbClr val="DDDDDD"/>
                </a:solidFill>
                <a:prstDash val="solid"/>
                <a:miter lim="8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nvGrpSpPr>
              <p:cNvPr id="1069" name="Group"/>
              <p:cNvGrpSpPr/>
              <p:nvPr/>
            </p:nvGrpSpPr>
            <p:grpSpPr>
              <a:xfrm>
                <a:off x="418528" y="1935691"/>
                <a:ext cx="2611029" cy="1214968"/>
                <a:chOff x="0" y="0"/>
                <a:chExt cx="2611028" cy="1214966"/>
              </a:xfrm>
            </p:grpSpPr>
            <p:grpSp>
              <p:nvGrpSpPr>
                <p:cNvPr id="1065" name="Group"/>
                <p:cNvGrpSpPr/>
                <p:nvPr/>
              </p:nvGrpSpPr>
              <p:grpSpPr>
                <a:xfrm>
                  <a:off x="8895" y="0"/>
                  <a:ext cx="2600352" cy="1214967"/>
                  <a:chOff x="0" y="0"/>
                  <a:chExt cx="2600351" cy="1214966"/>
                </a:xfrm>
              </p:grpSpPr>
              <p:sp>
                <p:nvSpPr>
                  <p:cNvPr id="1061" name="Rectangle"/>
                  <p:cNvSpPr/>
                  <p:nvPr/>
                </p:nvSpPr>
                <p:spPr>
                  <a:xfrm>
                    <a:off x="0" y="0"/>
                    <a:ext cx="2600352" cy="1210821"/>
                  </a:xfrm>
                  <a:prstGeom prst="rect">
                    <a:avLst/>
                  </a:prstGeom>
                  <a:noFill/>
                  <a:ln w="38100" cap="flat">
                    <a:solidFill>
                      <a:schemeClr val="accent4">
                        <a:satOff val="-25198"/>
                        <a:lumOff val="-12039"/>
                      </a:schemeClr>
                    </a:solidFill>
                    <a:prstDash val="solid"/>
                    <a:miter lim="8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62" name="Line"/>
                  <p:cNvSpPr/>
                  <p:nvPr/>
                </p:nvSpPr>
                <p:spPr>
                  <a:xfrm flipV="1">
                    <a:off x="1934612" y="20733"/>
                    <a:ext cx="1" cy="1194234"/>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63" name="Line"/>
                  <p:cNvSpPr/>
                  <p:nvPr/>
                </p:nvSpPr>
                <p:spPr>
                  <a:xfrm flipV="1">
                    <a:off x="1300175" y="20733"/>
                    <a:ext cx="1" cy="1194234"/>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64" name="Line"/>
                  <p:cNvSpPr/>
                  <p:nvPr/>
                </p:nvSpPr>
                <p:spPr>
                  <a:xfrm flipV="1">
                    <a:off x="665739" y="20733"/>
                    <a:ext cx="1" cy="1194234"/>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sp>
              <p:nvSpPr>
                <p:cNvPr id="1066" name="Line"/>
                <p:cNvSpPr/>
                <p:nvPr/>
              </p:nvSpPr>
              <p:spPr>
                <a:xfrm>
                  <a:off x="7114" y="927100"/>
                  <a:ext cx="2603915" cy="0"/>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67" name="Line"/>
                <p:cNvSpPr/>
                <p:nvPr/>
              </p:nvSpPr>
              <p:spPr>
                <a:xfrm>
                  <a:off x="0" y="620183"/>
                  <a:ext cx="2600352" cy="1"/>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68" name="Line"/>
                <p:cNvSpPr/>
                <p:nvPr/>
              </p:nvSpPr>
              <p:spPr>
                <a:xfrm>
                  <a:off x="25400" y="313266"/>
                  <a:ext cx="2567343" cy="1"/>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grpSp>
        <p:grpSp>
          <p:nvGrpSpPr>
            <p:cNvPr id="1169" name="Group"/>
            <p:cNvGrpSpPr/>
            <p:nvPr/>
          </p:nvGrpSpPr>
          <p:grpSpPr>
            <a:xfrm>
              <a:off x="404476" y="398991"/>
              <a:ext cx="2641808" cy="1305795"/>
              <a:chOff x="0" y="0"/>
              <a:chExt cx="2641807" cy="1305793"/>
            </a:xfrm>
          </p:grpSpPr>
          <p:sp>
            <p:nvSpPr>
              <p:cNvPr id="1071" name="Square"/>
              <p:cNvSpPr/>
              <p:nvPr/>
            </p:nvSpPr>
            <p:spPr>
              <a:xfrm>
                <a:off x="0" y="0"/>
                <a:ext cx="152400"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2" name="Square"/>
              <p:cNvSpPr/>
              <p:nvPr/>
            </p:nvSpPr>
            <p:spPr>
              <a:xfrm>
                <a:off x="203200"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3" name="Square"/>
              <p:cNvSpPr/>
              <p:nvPr/>
            </p:nvSpPr>
            <p:spPr>
              <a:xfrm>
                <a:off x="389466"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4" name="Square"/>
              <p:cNvSpPr/>
              <p:nvPr/>
            </p:nvSpPr>
            <p:spPr>
              <a:xfrm>
                <a:off x="5884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5" name="Square"/>
              <p:cNvSpPr/>
              <p:nvPr/>
            </p:nvSpPr>
            <p:spPr>
              <a:xfrm>
                <a:off x="7662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6" name="Square"/>
              <p:cNvSpPr/>
              <p:nvPr/>
            </p:nvSpPr>
            <p:spPr>
              <a:xfrm>
                <a:off x="960967"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7" name="Square"/>
              <p:cNvSpPr/>
              <p:nvPr/>
            </p:nvSpPr>
            <p:spPr>
              <a:xfrm>
                <a:off x="1151466"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8" name="Square"/>
              <p:cNvSpPr/>
              <p:nvPr/>
            </p:nvSpPr>
            <p:spPr>
              <a:xfrm>
                <a:off x="13377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79" name="Square"/>
              <p:cNvSpPr/>
              <p:nvPr/>
            </p:nvSpPr>
            <p:spPr>
              <a:xfrm>
                <a:off x="1524000"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0" name="Square"/>
              <p:cNvSpPr/>
              <p:nvPr/>
            </p:nvSpPr>
            <p:spPr>
              <a:xfrm>
                <a:off x="1714500"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1" name="Square"/>
              <p:cNvSpPr/>
              <p:nvPr/>
            </p:nvSpPr>
            <p:spPr>
              <a:xfrm>
                <a:off x="19092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2" name="Square"/>
              <p:cNvSpPr/>
              <p:nvPr/>
            </p:nvSpPr>
            <p:spPr>
              <a:xfrm>
                <a:off x="20997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3" name="Square"/>
              <p:cNvSpPr/>
              <p:nvPr/>
            </p:nvSpPr>
            <p:spPr>
              <a:xfrm>
                <a:off x="2294467"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4" name="Square"/>
              <p:cNvSpPr/>
              <p:nvPr/>
            </p:nvSpPr>
            <p:spPr>
              <a:xfrm>
                <a:off x="2484967"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5" name="Square"/>
              <p:cNvSpPr/>
              <p:nvPr/>
            </p:nvSpPr>
            <p:spPr>
              <a:xfrm>
                <a:off x="44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6" name="Square"/>
              <p:cNvSpPr/>
              <p:nvPr/>
            </p:nvSpPr>
            <p:spPr>
              <a:xfrm>
                <a:off x="2076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7" name="Square"/>
              <p:cNvSpPr/>
              <p:nvPr/>
            </p:nvSpPr>
            <p:spPr>
              <a:xfrm>
                <a:off x="393906"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8" name="Square"/>
              <p:cNvSpPr/>
              <p:nvPr/>
            </p:nvSpPr>
            <p:spPr>
              <a:xfrm>
                <a:off x="5928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89" name="Square"/>
              <p:cNvSpPr/>
              <p:nvPr/>
            </p:nvSpPr>
            <p:spPr>
              <a:xfrm>
                <a:off x="7706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0" name="Square"/>
              <p:cNvSpPr/>
              <p:nvPr/>
            </p:nvSpPr>
            <p:spPr>
              <a:xfrm>
                <a:off x="965407"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1" name="Square"/>
              <p:cNvSpPr/>
              <p:nvPr/>
            </p:nvSpPr>
            <p:spPr>
              <a:xfrm>
                <a:off x="1155906"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2" name="Square"/>
              <p:cNvSpPr/>
              <p:nvPr/>
            </p:nvSpPr>
            <p:spPr>
              <a:xfrm>
                <a:off x="13421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3" name="Square"/>
              <p:cNvSpPr/>
              <p:nvPr/>
            </p:nvSpPr>
            <p:spPr>
              <a:xfrm>
                <a:off x="15284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4" name="Square"/>
              <p:cNvSpPr/>
              <p:nvPr/>
            </p:nvSpPr>
            <p:spPr>
              <a:xfrm>
                <a:off x="17189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5" name="Square"/>
              <p:cNvSpPr/>
              <p:nvPr/>
            </p:nvSpPr>
            <p:spPr>
              <a:xfrm>
                <a:off x="19136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6" name="Square"/>
              <p:cNvSpPr/>
              <p:nvPr/>
            </p:nvSpPr>
            <p:spPr>
              <a:xfrm>
                <a:off x="21041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7" name="Square"/>
              <p:cNvSpPr/>
              <p:nvPr/>
            </p:nvSpPr>
            <p:spPr>
              <a:xfrm>
                <a:off x="2298907"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8" name="Square"/>
              <p:cNvSpPr/>
              <p:nvPr/>
            </p:nvSpPr>
            <p:spPr>
              <a:xfrm>
                <a:off x="2489407"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099" name="Square"/>
              <p:cNvSpPr/>
              <p:nvPr/>
            </p:nvSpPr>
            <p:spPr>
              <a:xfrm>
                <a:off x="44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0" name="Square"/>
              <p:cNvSpPr/>
              <p:nvPr/>
            </p:nvSpPr>
            <p:spPr>
              <a:xfrm>
                <a:off x="2076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1" name="Square"/>
              <p:cNvSpPr/>
              <p:nvPr/>
            </p:nvSpPr>
            <p:spPr>
              <a:xfrm>
                <a:off x="393906"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2" name="Square"/>
              <p:cNvSpPr/>
              <p:nvPr/>
            </p:nvSpPr>
            <p:spPr>
              <a:xfrm>
                <a:off x="5928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3" name="Square"/>
              <p:cNvSpPr/>
              <p:nvPr/>
            </p:nvSpPr>
            <p:spPr>
              <a:xfrm>
                <a:off x="7706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4" name="Square"/>
              <p:cNvSpPr/>
              <p:nvPr/>
            </p:nvSpPr>
            <p:spPr>
              <a:xfrm>
                <a:off x="965407"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5" name="Square"/>
              <p:cNvSpPr/>
              <p:nvPr/>
            </p:nvSpPr>
            <p:spPr>
              <a:xfrm>
                <a:off x="1155906"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6" name="Square"/>
              <p:cNvSpPr/>
              <p:nvPr/>
            </p:nvSpPr>
            <p:spPr>
              <a:xfrm>
                <a:off x="13421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7" name="Square"/>
              <p:cNvSpPr/>
              <p:nvPr/>
            </p:nvSpPr>
            <p:spPr>
              <a:xfrm>
                <a:off x="15284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8" name="Square"/>
              <p:cNvSpPr/>
              <p:nvPr/>
            </p:nvSpPr>
            <p:spPr>
              <a:xfrm>
                <a:off x="17189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09" name="Square"/>
              <p:cNvSpPr/>
              <p:nvPr/>
            </p:nvSpPr>
            <p:spPr>
              <a:xfrm>
                <a:off x="19136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0" name="Square"/>
              <p:cNvSpPr/>
              <p:nvPr/>
            </p:nvSpPr>
            <p:spPr>
              <a:xfrm>
                <a:off x="21041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1" name="Square"/>
              <p:cNvSpPr/>
              <p:nvPr/>
            </p:nvSpPr>
            <p:spPr>
              <a:xfrm>
                <a:off x="2298907"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2" name="Square"/>
              <p:cNvSpPr/>
              <p:nvPr/>
            </p:nvSpPr>
            <p:spPr>
              <a:xfrm>
                <a:off x="2489407"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3" name="Square"/>
              <p:cNvSpPr/>
              <p:nvPr/>
            </p:nvSpPr>
            <p:spPr>
              <a:xfrm>
                <a:off x="44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4" name="Square"/>
              <p:cNvSpPr/>
              <p:nvPr/>
            </p:nvSpPr>
            <p:spPr>
              <a:xfrm>
                <a:off x="2076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5" name="Square"/>
              <p:cNvSpPr/>
              <p:nvPr/>
            </p:nvSpPr>
            <p:spPr>
              <a:xfrm>
                <a:off x="393906"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6" name="Square"/>
              <p:cNvSpPr/>
              <p:nvPr/>
            </p:nvSpPr>
            <p:spPr>
              <a:xfrm>
                <a:off x="5928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7" name="Square"/>
              <p:cNvSpPr/>
              <p:nvPr/>
            </p:nvSpPr>
            <p:spPr>
              <a:xfrm>
                <a:off x="7706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8" name="Square"/>
              <p:cNvSpPr/>
              <p:nvPr/>
            </p:nvSpPr>
            <p:spPr>
              <a:xfrm>
                <a:off x="965407"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19" name="Square"/>
              <p:cNvSpPr/>
              <p:nvPr/>
            </p:nvSpPr>
            <p:spPr>
              <a:xfrm>
                <a:off x="1155906"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0" name="Square"/>
              <p:cNvSpPr/>
              <p:nvPr/>
            </p:nvSpPr>
            <p:spPr>
              <a:xfrm>
                <a:off x="13421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1" name="Square"/>
              <p:cNvSpPr/>
              <p:nvPr/>
            </p:nvSpPr>
            <p:spPr>
              <a:xfrm>
                <a:off x="15284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2" name="Square"/>
              <p:cNvSpPr/>
              <p:nvPr/>
            </p:nvSpPr>
            <p:spPr>
              <a:xfrm>
                <a:off x="17189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3" name="Square"/>
              <p:cNvSpPr/>
              <p:nvPr/>
            </p:nvSpPr>
            <p:spPr>
              <a:xfrm>
                <a:off x="19136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4" name="Square"/>
              <p:cNvSpPr/>
              <p:nvPr/>
            </p:nvSpPr>
            <p:spPr>
              <a:xfrm>
                <a:off x="21041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5" name="Square"/>
              <p:cNvSpPr/>
              <p:nvPr/>
            </p:nvSpPr>
            <p:spPr>
              <a:xfrm>
                <a:off x="2298907"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6" name="Square"/>
              <p:cNvSpPr/>
              <p:nvPr/>
            </p:nvSpPr>
            <p:spPr>
              <a:xfrm>
                <a:off x="2489407"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7" name="Square"/>
              <p:cNvSpPr/>
              <p:nvPr/>
            </p:nvSpPr>
            <p:spPr>
              <a:xfrm>
                <a:off x="44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8" name="Square"/>
              <p:cNvSpPr/>
              <p:nvPr/>
            </p:nvSpPr>
            <p:spPr>
              <a:xfrm>
                <a:off x="2076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29" name="Square"/>
              <p:cNvSpPr/>
              <p:nvPr/>
            </p:nvSpPr>
            <p:spPr>
              <a:xfrm>
                <a:off x="393906"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0" name="Square"/>
              <p:cNvSpPr/>
              <p:nvPr/>
            </p:nvSpPr>
            <p:spPr>
              <a:xfrm>
                <a:off x="5928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1" name="Square"/>
              <p:cNvSpPr/>
              <p:nvPr/>
            </p:nvSpPr>
            <p:spPr>
              <a:xfrm>
                <a:off x="7706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2" name="Square"/>
              <p:cNvSpPr/>
              <p:nvPr/>
            </p:nvSpPr>
            <p:spPr>
              <a:xfrm>
                <a:off x="965407"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3" name="Square"/>
              <p:cNvSpPr/>
              <p:nvPr/>
            </p:nvSpPr>
            <p:spPr>
              <a:xfrm>
                <a:off x="1155906"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4" name="Square"/>
              <p:cNvSpPr/>
              <p:nvPr/>
            </p:nvSpPr>
            <p:spPr>
              <a:xfrm>
                <a:off x="13421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5" name="Square"/>
              <p:cNvSpPr/>
              <p:nvPr/>
            </p:nvSpPr>
            <p:spPr>
              <a:xfrm>
                <a:off x="15284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6" name="Square"/>
              <p:cNvSpPr/>
              <p:nvPr/>
            </p:nvSpPr>
            <p:spPr>
              <a:xfrm>
                <a:off x="17189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7" name="Square"/>
              <p:cNvSpPr/>
              <p:nvPr/>
            </p:nvSpPr>
            <p:spPr>
              <a:xfrm>
                <a:off x="19136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8" name="Square"/>
              <p:cNvSpPr/>
              <p:nvPr/>
            </p:nvSpPr>
            <p:spPr>
              <a:xfrm>
                <a:off x="21041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39" name="Square"/>
              <p:cNvSpPr/>
              <p:nvPr/>
            </p:nvSpPr>
            <p:spPr>
              <a:xfrm>
                <a:off x="2298907"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0" name="Square"/>
              <p:cNvSpPr/>
              <p:nvPr/>
            </p:nvSpPr>
            <p:spPr>
              <a:xfrm>
                <a:off x="2489407"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1" name="Square"/>
              <p:cNvSpPr/>
              <p:nvPr/>
            </p:nvSpPr>
            <p:spPr>
              <a:xfrm>
                <a:off x="44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2" name="Square"/>
              <p:cNvSpPr/>
              <p:nvPr/>
            </p:nvSpPr>
            <p:spPr>
              <a:xfrm>
                <a:off x="2076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3" name="Square"/>
              <p:cNvSpPr/>
              <p:nvPr/>
            </p:nvSpPr>
            <p:spPr>
              <a:xfrm>
                <a:off x="393906"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4" name="Square"/>
              <p:cNvSpPr/>
              <p:nvPr/>
            </p:nvSpPr>
            <p:spPr>
              <a:xfrm>
                <a:off x="5928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5" name="Square"/>
              <p:cNvSpPr/>
              <p:nvPr/>
            </p:nvSpPr>
            <p:spPr>
              <a:xfrm>
                <a:off x="7706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6" name="Square"/>
              <p:cNvSpPr/>
              <p:nvPr/>
            </p:nvSpPr>
            <p:spPr>
              <a:xfrm>
                <a:off x="965407"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7" name="Square"/>
              <p:cNvSpPr/>
              <p:nvPr/>
            </p:nvSpPr>
            <p:spPr>
              <a:xfrm>
                <a:off x="1155906"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8" name="Square"/>
              <p:cNvSpPr/>
              <p:nvPr/>
            </p:nvSpPr>
            <p:spPr>
              <a:xfrm>
                <a:off x="13421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49" name="Square"/>
              <p:cNvSpPr/>
              <p:nvPr/>
            </p:nvSpPr>
            <p:spPr>
              <a:xfrm>
                <a:off x="15284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0" name="Square"/>
              <p:cNvSpPr/>
              <p:nvPr/>
            </p:nvSpPr>
            <p:spPr>
              <a:xfrm>
                <a:off x="17189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1" name="Square"/>
              <p:cNvSpPr/>
              <p:nvPr/>
            </p:nvSpPr>
            <p:spPr>
              <a:xfrm>
                <a:off x="19136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2" name="Square"/>
              <p:cNvSpPr/>
              <p:nvPr/>
            </p:nvSpPr>
            <p:spPr>
              <a:xfrm>
                <a:off x="21041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3" name="Square"/>
              <p:cNvSpPr/>
              <p:nvPr/>
            </p:nvSpPr>
            <p:spPr>
              <a:xfrm>
                <a:off x="2298907"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4" name="Square"/>
              <p:cNvSpPr/>
              <p:nvPr/>
            </p:nvSpPr>
            <p:spPr>
              <a:xfrm>
                <a:off x="2489407"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5" name="Square"/>
              <p:cNvSpPr/>
              <p:nvPr/>
            </p:nvSpPr>
            <p:spPr>
              <a:xfrm>
                <a:off x="44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6" name="Square"/>
              <p:cNvSpPr/>
              <p:nvPr/>
            </p:nvSpPr>
            <p:spPr>
              <a:xfrm>
                <a:off x="2076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7" name="Square"/>
              <p:cNvSpPr/>
              <p:nvPr/>
            </p:nvSpPr>
            <p:spPr>
              <a:xfrm>
                <a:off x="393906"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8" name="Square"/>
              <p:cNvSpPr/>
              <p:nvPr/>
            </p:nvSpPr>
            <p:spPr>
              <a:xfrm>
                <a:off x="5928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59" name="Square"/>
              <p:cNvSpPr/>
              <p:nvPr/>
            </p:nvSpPr>
            <p:spPr>
              <a:xfrm>
                <a:off x="7706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0" name="Square"/>
              <p:cNvSpPr/>
              <p:nvPr/>
            </p:nvSpPr>
            <p:spPr>
              <a:xfrm>
                <a:off x="965407"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1" name="Square"/>
              <p:cNvSpPr/>
              <p:nvPr/>
            </p:nvSpPr>
            <p:spPr>
              <a:xfrm>
                <a:off x="1155906"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2" name="Square"/>
              <p:cNvSpPr/>
              <p:nvPr/>
            </p:nvSpPr>
            <p:spPr>
              <a:xfrm>
                <a:off x="13421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3" name="Square"/>
              <p:cNvSpPr/>
              <p:nvPr/>
            </p:nvSpPr>
            <p:spPr>
              <a:xfrm>
                <a:off x="15284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4" name="Square"/>
              <p:cNvSpPr/>
              <p:nvPr/>
            </p:nvSpPr>
            <p:spPr>
              <a:xfrm>
                <a:off x="17189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5" name="Square"/>
              <p:cNvSpPr/>
              <p:nvPr/>
            </p:nvSpPr>
            <p:spPr>
              <a:xfrm>
                <a:off x="19136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6" name="Square"/>
              <p:cNvSpPr/>
              <p:nvPr/>
            </p:nvSpPr>
            <p:spPr>
              <a:xfrm>
                <a:off x="21041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7" name="Square"/>
              <p:cNvSpPr/>
              <p:nvPr/>
            </p:nvSpPr>
            <p:spPr>
              <a:xfrm>
                <a:off x="2298907"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sp>
            <p:nvSpPr>
              <p:cNvPr id="1168" name="Square"/>
              <p:cNvSpPr/>
              <p:nvPr/>
            </p:nvSpPr>
            <p:spPr>
              <a:xfrm>
                <a:off x="2489407"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sp>
          <p:nvSpPr>
            <p:cNvPr id="1170" name="Rectangle"/>
            <p:cNvSpPr/>
            <p:nvPr/>
          </p:nvSpPr>
          <p:spPr>
            <a:xfrm>
              <a:off x="228600" y="195460"/>
              <a:ext cx="2990259" cy="3163678"/>
            </a:xfrm>
            <a:prstGeom prst="rect">
              <a:avLst/>
            </a:prstGeom>
            <a:noFill/>
            <a:ln w="88900" cap="flat">
              <a:solidFill>
                <a:schemeClr val="accent1"/>
              </a:solidFill>
              <a:prstDash val="sysDot"/>
              <a:miter lim="400000"/>
            </a:ln>
            <a:effectLst/>
          </p:spPr>
          <p:txBody>
            <a:bodyPr wrap="square" lIns="60942" tIns="60942" rIns="60942" bIns="60942" numCol="1" anchor="ctr">
              <a:noAutofit/>
            </a:bodyPr>
            <a:lstStyle/>
            <a:p>
              <a:pPr defTabSz="914139" hangingPunct="0">
                <a:defRPr sz="3400" b="0">
                  <a:solidFill>
                    <a:srgbClr val="000000"/>
                  </a:solidFill>
                  <a:latin typeface="Verdana"/>
                  <a:ea typeface="Verdana"/>
                  <a:cs typeface="Verdana"/>
                  <a:sym typeface="Verdana"/>
                </a:defRPr>
              </a:pPr>
              <a:endParaRPr sz="1700" kern="0">
                <a:solidFill>
                  <a:srgbClr val="000000"/>
                </a:solidFill>
                <a:latin typeface="Verdana"/>
                <a:ea typeface="Verdana"/>
                <a:cs typeface="Verdana"/>
                <a:sym typeface="Verdana"/>
              </a:endParaRPr>
            </a:p>
          </p:txBody>
        </p:sp>
      </p:grpSp>
      <p:sp>
        <p:nvSpPr>
          <p:cNvPr id="1172" name="Arrow"/>
          <p:cNvSpPr/>
          <p:nvPr/>
        </p:nvSpPr>
        <p:spPr>
          <a:xfrm>
            <a:off x="3524911" y="3867774"/>
            <a:ext cx="573022" cy="595456"/>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60942" tIns="60942" rIns="60942" bIns="60942" anchor="ctr"/>
          <a:lstStyle/>
          <a:p>
            <a:pPr algn="ctr" defTabSz="914139" hangingPunct="0">
              <a:defRPr sz="3400" b="0">
                <a:latin typeface="Verdana"/>
                <a:ea typeface="Verdana"/>
                <a:cs typeface="Verdana"/>
                <a:sym typeface="Verdana"/>
              </a:defRPr>
            </a:pPr>
            <a:endParaRPr sz="1700" kern="0">
              <a:solidFill>
                <a:srgbClr val="FFFFFF"/>
              </a:solidFill>
              <a:latin typeface="Verdana"/>
              <a:ea typeface="Verdana"/>
              <a:cs typeface="Verdana"/>
              <a:sym typeface="Verdana"/>
            </a:endParaRPr>
          </a:p>
        </p:txBody>
      </p:sp>
      <p:sp>
        <p:nvSpPr>
          <p:cNvPr id="1173" name="Shape"/>
          <p:cNvSpPr/>
          <p:nvPr/>
        </p:nvSpPr>
        <p:spPr>
          <a:xfrm>
            <a:off x="4040338"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defTabSz="914139" hangingPunct="0">
              <a:defRPr sz="2600" b="0">
                <a:solidFill>
                  <a:srgbClr val="000000"/>
                </a:solidFill>
                <a:latin typeface="Verdana"/>
                <a:ea typeface="Verdana"/>
                <a:cs typeface="Verdana"/>
                <a:sym typeface="Verdana"/>
              </a:defRPr>
            </a:pPr>
            <a:endParaRPr sz="1300" kern="0">
              <a:solidFill>
                <a:srgbClr val="000000"/>
              </a:solidFill>
              <a:latin typeface="Verdana"/>
              <a:ea typeface="Verdana"/>
              <a:cs typeface="Verdana"/>
              <a:sym typeface="Verdana"/>
            </a:endParaRPr>
          </a:p>
        </p:txBody>
      </p:sp>
      <p:sp>
        <p:nvSpPr>
          <p:cNvPr id="1174" name="Shape"/>
          <p:cNvSpPr/>
          <p:nvPr/>
        </p:nvSpPr>
        <p:spPr>
          <a:xfrm>
            <a:off x="6035561"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defTabSz="914139" hangingPunct="0">
              <a:defRPr sz="2600" b="0">
                <a:solidFill>
                  <a:srgbClr val="000000"/>
                </a:solidFill>
                <a:latin typeface="Verdana"/>
                <a:ea typeface="Verdana"/>
                <a:cs typeface="Verdana"/>
                <a:sym typeface="Verdana"/>
              </a:defRPr>
            </a:pPr>
            <a:endParaRPr sz="1300" kern="0">
              <a:solidFill>
                <a:srgbClr val="000000"/>
              </a:solidFill>
              <a:latin typeface="Verdana"/>
              <a:ea typeface="Verdana"/>
              <a:cs typeface="Verdana"/>
              <a:sym typeface="Verdana"/>
            </a:endParaRPr>
          </a:p>
        </p:txBody>
      </p:sp>
      <p:sp>
        <p:nvSpPr>
          <p:cNvPr id="1175" name="Shape"/>
          <p:cNvSpPr/>
          <p:nvPr/>
        </p:nvSpPr>
        <p:spPr>
          <a:xfrm>
            <a:off x="8017731"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defTabSz="914139" hangingPunct="0">
              <a:defRPr sz="2600" b="0">
                <a:solidFill>
                  <a:srgbClr val="000000"/>
                </a:solidFill>
                <a:latin typeface="Verdana"/>
                <a:ea typeface="Verdana"/>
                <a:cs typeface="Verdana"/>
                <a:sym typeface="Verdana"/>
              </a:defRPr>
            </a:pPr>
            <a:endParaRPr sz="1300" kern="0">
              <a:solidFill>
                <a:srgbClr val="000000"/>
              </a:solidFill>
              <a:latin typeface="Verdana"/>
              <a:ea typeface="Verdana"/>
              <a:cs typeface="Verdana"/>
              <a:sym typeface="Verdana"/>
            </a:endParaRPr>
          </a:p>
        </p:txBody>
      </p:sp>
      <p:sp>
        <p:nvSpPr>
          <p:cNvPr id="1176" name="Shape"/>
          <p:cNvSpPr/>
          <p:nvPr/>
        </p:nvSpPr>
        <p:spPr>
          <a:xfrm>
            <a:off x="9998906"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defTabSz="914139" hangingPunct="0">
              <a:defRPr sz="2600" b="0">
                <a:solidFill>
                  <a:srgbClr val="000000"/>
                </a:solidFill>
                <a:latin typeface="Verdana"/>
                <a:ea typeface="Verdana"/>
                <a:cs typeface="Verdana"/>
                <a:sym typeface="Verdana"/>
              </a:defRPr>
            </a:pPr>
            <a:endParaRPr sz="1300" kern="0">
              <a:solidFill>
                <a:srgbClr val="000000"/>
              </a:solidFill>
              <a:latin typeface="Verdana"/>
              <a:ea typeface="Verdana"/>
              <a:cs typeface="Verdana"/>
              <a:sym typeface="Verdana"/>
            </a:endParaRPr>
          </a:p>
        </p:txBody>
      </p:sp>
      <p:sp>
        <p:nvSpPr>
          <p:cNvPr id="143" name="TextBox 142">
            <a:extLst>
              <a:ext uri="{FF2B5EF4-FFF2-40B4-BE49-F238E27FC236}">
                <a16:creationId xmlns:a16="http://schemas.microsoft.com/office/drawing/2014/main" id="{9BFE11A7-5B39-4F51-8519-B09B9E95E36F}"/>
              </a:ext>
            </a:extLst>
          </p:cNvPr>
          <p:cNvSpPr txBox="1"/>
          <p:nvPr/>
        </p:nvSpPr>
        <p:spPr>
          <a:xfrm>
            <a:off x="10279316" y="6566487"/>
            <a:ext cx="2011562" cy="384620"/>
          </a:xfrm>
          <a:prstGeom prst="rect">
            <a:avLst/>
          </a:prstGeom>
          <a:noFill/>
        </p:spPr>
        <p:txBody>
          <a:bodyPr wrap="none" lIns="179285" tIns="143428" rIns="179285" bIns="143428" rtlCol="0">
            <a:spAutoFit/>
          </a:bodyPr>
          <a:lstStyle/>
          <a:p>
            <a:pPr>
              <a:lnSpc>
                <a:spcPct val="90000"/>
              </a:lnSpc>
              <a:spcAft>
                <a:spcPts val="588"/>
              </a:spcAft>
            </a:pPr>
            <a:r>
              <a:rPr lang="en-US" sz="686">
                <a:solidFill>
                  <a:schemeClr val="bg1"/>
                </a:solidFill>
              </a:rPr>
              <a:t>(Reproduced with permission from </a:t>
            </a:r>
            <a:r>
              <a:rPr lang="en-US" sz="686" err="1">
                <a:solidFill>
                  <a:schemeClr val="bg1"/>
                </a:solidFill>
              </a:rPr>
              <a:t>Hashicorp</a:t>
            </a:r>
            <a:r>
              <a:rPr lang="en-US" sz="686">
                <a:solidFill>
                  <a:schemeClr val="bg1"/>
                </a:solidFill>
              </a:rPr>
              <a:t>)</a:t>
            </a:r>
          </a:p>
        </p:txBody>
      </p:sp>
      <p:pic>
        <p:nvPicPr>
          <p:cNvPr id="3" name="Picture 2">
            <a:extLst>
              <a:ext uri="{FF2B5EF4-FFF2-40B4-BE49-F238E27FC236}">
                <a16:creationId xmlns:a16="http://schemas.microsoft.com/office/drawing/2014/main" id="{8A3E41FF-DD49-4C4F-A219-531B74B50E07}"/>
              </a:ext>
            </a:extLst>
          </p:cNvPr>
          <p:cNvPicPr>
            <a:picLocks noChangeAspect="1"/>
          </p:cNvPicPr>
          <p:nvPr/>
        </p:nvPicPr>
        <p:blipFill>
          <a:blip r:embed="rId5"/>
          <a:stretch>
            <a:fillRect/>
          </a:stretch>
        </p:blipFill>
        <p:spPr>
          <a:xfrm>
            <a:off x="6066533" y="3172628"/>
            <a:ext cx="1826324" cy="1826324"/>
          </a:xfrm>
          <a:prstGeom prst="rect">
            <a:avLst/>
          </a:prstGeom>
        </p:spPr>
      </p:pic>
      <p:pic>
        <p:nvPicPr>
          <p:cNvPr id="5" name="Picture 4">
            <a:extLst>
              <a:ext uri="{FF2B5EF4-FFF2-40B4-BE49-F238E27FC236}">
                <a16:creationId xmlns:a16="http://schemas.microsoft.com/office/drawing/2014/main" id="{B9B0C930-C529-A841-98C4-949FFC870F24}"/>
              </a:ext>
            </a:extLst>
          </p:cNvPr>
          <p:cNvPicPr>
            <a:picLocks noChangeAspect="1"/>
          </p:cNvPicPr>
          <p:nvPr/>
        </p:nvPicPr>
        <p:blipFill>
          <a:blip r:embed="rId6"/>
          <a:stretch>
            <a:fillRect/>
          </a:stretch>
        </p:blipFill>
        <p:spPr>
          <a:xfrm>
            <a:off x="10325690" y="3312757"/>
            <a:ext cx="1272082" cy="1365162"/>
          </a:xfrm>
          <a:prstGeom prst="rect">
            <a:avLst/>
          </a:prstGeom>
        </p:spPr>
      </p:pic>
      <p:pic>
        <p:nvPicPr>
          <p:cNvPr id="7" name="Picture 6">
            <a:extLst>
              <a:ext uri="{FF2B5EF4-FFF2-40B4-BE49-F238E27FC236}">
                <a16:creationId xmlns:a16="http://schemas.microsoft.com/office/drawing/2014/main" id="{F766E877-D0E1-124F-9C86-BD89A0C8EC39}"/>
              </a:ext>
            </a:extLst>
          </p:cNvPr>
          <p:cNvPicPr>
            <a:picLocks noChangeAspect="1"/>
          </p:cNvPicPr>
          <p:nvPr/>
        </p:nvPicPr>
        <p:blipFill>
          <a:blip r:embed="rId7"/>
          <a:stretch>
            <a:fillRect/>
          </a:stretch>
        </p:blipFill>
        <p:spPr>
          <a:xfrm>
            <a:off x="8401819" y="3465766"/>
            <a:ext cx="1223416" cy="1223416"/>
          </a:xfrm>
          <a:prstGeom prst="rect">
            <a:avLst/>
          </a:prstGeom>
        </p:spPr>
      </p:pic>
      <p:pic>
        <p:nvPicPr>
          <p:cNvPr id="9" name="Graphic 8">
            <a:extLst>
              <a:ext uri="{FF2B5EF4-FFF2-40B4-BE49-F238E27FC236}">
                <a16:creationId xmlns:a16="http://schemas.microsoft.com/office/drawing/2014/main" id="{8F6BC8F4-F2F1-3046-AC6E-ACC8C920EC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4126" y="3306907"/>
            <a:ext cx="1545509" cy="1545509"/>
          </a:xfrm>
          <a:prstGeom prst="rect">
            <a:avLst/>
          </a:prstGeom>
        </p:spPr>
      </p:pic>
    </p:spTree>
    <p:extLst>
      <p:ext uri="{BB962C8B-B14F-4D97-AF65-F5344CB8AC3E}">
        <p14:creationId xmlns:p14="http://schemas.microsoft.com/office/powerpoint/2010/main" val="30038788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D802-6B76-2A41-AC54-D33047CC69DE}"/>
              </a:ext>
            </a:extLst>
          </p:cNvPr>
          <p:cNvSpPr>
            <a:spLocks noGrp="1"/>
          </p:cNvSpPr>
          <p:nvPr>
            <p:ph type="title"/>
          </p:nvPr>
        </p:nvSpPr>
        <p:spPr/>
        <p:txBody>
          <a:bodyPr/>
          <a:lstStyle/>
          <a:p>
            <a:r>
              <a:rPr lang="en-US"/>
              <a:t>Infrastructure as Code</a:t>
            </a:r>
          </a:p>
        </p:txBody>
      </p:sp>
      <p:sp>
        <p:nvSpPr>
          <p:cNvPr id="3" name="Text Placeholder 2">
            <a:extLst>
              <a:ext uri="{FF2B5EF4-FFF2-40B4-BE49-F238E27FC236}">
                <a16:creationId xmlns:a16="http://schemas.microsoft.com/office/drawing/2014/main" id="{4D7D020F-227B-B343-BC70-650C2FC66AA9}"/>
              </a:ext>
            </a:extLst>
          </p:cNvPr>
          <p:cNvSpPr>
            <a:spLocks noGrp="1"/>
          </p:cNvSpPr>
          <p:nvPr>
            <p:ph type="body" sz="quarter" idx="10"/>
          </p:nvPr>
        </p:nvSpPr>
        <p:spPr>
          <a:xfrm>
            <a:off x="648594" y="2169196"/>
            <a:ext cx="5212080" cy="3354765"/>
          </a:xfrm>
        </p:spPr>
        <p:txBody>
          <a:bodyPr/>
          <a:lstStyle/>
          <a:p>
            <a:pPr marL="457200" indent="-457200">
              <a:buFont typeface="Apple Color Emoji" pitchFamily="2" charset="0"/>
              <a:buChar char="✅"/>
            </a:pPr>
            <a:r>
              <a:rPr lang="en-US"/>
              <a:t>Reproducible Environments</a:t>
            </a:r>
          </a:p>
          <a:p>
            <a:pPr marL="457200" indent="-457200">
              <a:buFont typeface="Apple Color Emoji" pitchFamily="2" charset="0"/>
              <a:buChar char="✅"/>
            </a:pPr>
            <a:r>
              <a:rPr lang="en-US"/>
              <a:t>Automation – CI/ CD</a:t>
            </a:r>
          </a:p>
          <a:p>
            <a:pPr marL="457200" indent="-457200">
              <a:buFont typeface="Apple Color Emoji" pitchFamily="2" charset="0"/>
              <a:buChar char="✅"/>
            </a:pPr>
            <a:r>
              <a:rPr lang="en-US"/>
              <a:t>Trackable – GitHub</a:t>
            </a:r>
          </a:p>
          <a:p>
            <a:pPr marL="457200" indent="-457200">
              <a:buFont typeface="Apple Color Emoji" pitchFamily="2" charset="0"/>
              <a:buChar char="✅"/>
            </a:pPr>
            <a:r>
              <a:rPr lang="en-US"/>
              <a:t>Language - HCL</a:t>
            </a:r>
          </a:p>
          <a:p>
            <a:pPr marL="457200" indent="-457200">
              <a:buFont typeface="Apple Color Emoji" pitchFamily="2" charset="0"/>
              <a:buChar char="✅"/>
            </a:pPr>
            <a:r>
              <a:rPr lang="en-US"/>
              <a:t>Workflow</a:t>
            </a:r>
          </a:p>
          <a:p>
            <a:pPr marL="457200" indent="-457200">
              <a:buFont typeface="Apple Color Emoji" pitchFamily="2" charset="0"/>
              <a:buChar char="✅"/>
            </a:pPr>
            <a:r>
              <a:rPr lang="en-US"/>
              <a:t>Providers</a:t>
            </a:r>
          </a:p>
        </p:txBody>
      </p:sp>
      <p:sp>
        <p:nvSpPr>
          <p:cNvPr id="4" name="Text Placeholder 3">
            <a:extLst>
              <a:ext uri="{FF2B5EF4-FFF2-40B4-BE49-F238E27FC236}">
                <a16:creationId xmlns:a16="http://schemas.microsoft.com/office/drawing/2014/main" id="{6BE01DEB-5463-0F4C-B766-34CC9792325C}"/>
              </a:ext>
            </a:extLst>
          </p:cNvPr>
          <p:cNvSpPr>
            <a:spLocks noGrp="1"/>
          </p:cNvSpPr>
          <p:nvPr>
            <p:ph type="body" sz="quarter" idx="12"/>
          </p:nvPr>
        </p:nvSpPr>
        <p:spPr>
          <a:xfrm>
            <a:off x="6461565" y="2169196"/>
            <a:ext cx="5212080" cy="1015663"/>
          </a:xfrm>
        </p:spPr>
        <p:txBody>
          <a:bodyPr/>
          <a:lstStyle/>
          <a:p>
            <a:pPr marL="457200" indent="-457200">
              <a:buFont typeface="Apple Color Emoji" pitchFamily="2" charset="0"/>
              <a:buChar char="❎"/>
            </a:pPr>
            <a:r>
              <a:rPr lang="en-US"/>
              <a:t>Apply same config across clouds</a:t>
            </a:r>
          </a:p>
          <a:p>
            <a:pPr marL="457200" indent="-457200">
              <a:buFont typeface="Apple Color Emoji" pitchFamily="2" charset="0"/>
              <a:buChar char="❎"/>
            </a:pPr>
            <a:endParaRPr lang="en-US"/>
          </a:p>
        </p:txBody>
      </p:sp>
    </p:spTree>
    <p:extLst>
      <p:ext uri="{BB962C8B-B14F-4D97-AF65-F5344CB8AC3E}">
        <p14:creationId xmlns:p14="http://schemas.microsoft.com/office/powerpoint/2010/main" val="1488707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1D2-0A13-EA48-8E8F-21532F52620F}"/>
              </a:ext>
            </a:extLst>
          </p:cNvPr>
          <p:cNvSpPr>
            <a:spLocks noGrp="1"/>
          </p:cNvSpPr>
          <p:nvPr>
            <p:ph type="title"/>
          </p:nvPr>
        </p:nvSpPr>
        <p:spPr/>
        <p:txBody>
          <a:bodyPr/>
          <a:lstStyle/>
          <a:p>
            <a:r>
              <a:rPr lang="en-US"/>
              <a:t>Providers</a:t>
            </a:r>
          </a:p>
        </p:txBody>
      </p:sp>
      <p:graphicFrame>
        <p:nvGraphicFramePr>
          <p:cNvPr id="5" name="Diagram 4">
            <a:extLst>
              <a:ext uri="{FF2B5EF4-FFF2-40B4-BE49-F238E27FC236}">
                <a16:creationId xmlns:a16="http://schemas.microsoft.com/office/drawing/2014/main" id="{E6246CB7-D679-A140-9191-C538EEB0760D}"/>
              </a:ext>
            </a:extLst>
          </p:cNvPr>
          <p:cNvGraphicFramePr/>
          <p:nvPr/>
        </p:nvGraphicFramePr>
        <p:xfrm>
          <a:off x="586390" y="1434370"/>
          <a:ext cx="11018520" cy="5182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B62855D3-FD6F-FC48-A14F-40BA8C237F09}"/>
              </a:ext>
            </a:extLst>
          </p:cNvPr>
          <p:cNvGrpSpPr/>
          <p:nvPr/>
        </p:nvGrpSpPr>
        <p:grpSpPr>
          <a:xfrm>
            <a:off x="3771550" y="299998"/>
            <a:ext cx="4648200" cy="1422400"/>
            <a:chOff x="4477665" y="3944086"/>
            <a:chExt cx="2514675" cy="2514675"/>
          </a:xfrm>
        </p:grpSpPr>
        <p:sp>
          <p:nvSpPr>
            <p:cNvPr id="7" name="Oval 6">
              <a:extLst>
                <a:ext uri="{FF2B5EF4-FFF2-40B4-BE49-F238E27FC236}">
                  <a16:creationId xmlns:a16="http://schemas.microsoft.com/office/drawing/2014/main" id="{EF3D9B79-3826-8143-BA61-296FF685FBFD}"/>
                </a:ext>
              </a:extLst>
            </p:cNvPr>
            <p:cNvSpPr/>
            <p:nvPr/>
          </p:nvSpPr>
          <p:spPr>
            <a:xfrm>
              <a:off x="4477665" y="3944086"/>
              <a:ext cx="2514675" cy="2514675"/>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sp>
        <p:sp>
          <p:nvSpPr>
            <p:cNvPr id="8" name="Oval 4">
              <a:extLst>
                <a:ext uri="{FF2B5EF4-FFF2-40B4-BE49-F238E27FC236}">
                  <a16:creationId xmlns:a16="http://schemas.microsoft.com/office/drawing/2014/main" id="{BE37A94E-45D7-7C4F-8AC5-B5A96157CEF5}"/>
                </a:ext>
              </a:extLst>
            </p:cNvPr>
            <p:cNvSpPr txBox="1"/>
            <p:nvPr/>
          </p:nvSpPr>
          <p:spPr>
            <a:xfrm>
              <a:off x="4845931" y="4312352"/>
              <a:ext cx="1778143" cy="1778143"/>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t>Defines how Terraform will interact with:</a:t>
              </a:r>
              <a:endParaRPr lang="en-US" sz="2700" kern="1200"/>
            </a:p>
          </p:txBody>
        </p:sp>
      </p:grpSp>
    </p:spTree>
    <p:extLst>
      <p:ext uri="{BB962C8B-B14F-4D97-AF65-F5344CB8AC3E}">
        <p14:creationId xmlns:p14="http://schemas.microsoft.com/office/powerpoint/2010/main" val="25673161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ID and Other Reflections: Micro-Learning as a Workplace Learning Strategy">
            <a:extLst>
              <a:ext uri="{FF2B5EF4-FFF2-40B4-BE49-F238E27FC236}">
                <a16:creationId xmlns:a16="http://schemas.microsoft.com/office/drawing/2014/main" id="{27D4FFD3-77A6-944F-89F8-1D46368A5CA8}"/>
              </a:ext>
            </a:extLst>
          </p:cNvPr>
          <p:cNvPicPr>
            <a:picLocks noGrp="1" noChangeAspect="1"/>
          </p:cNvPicPr>
          <p:nvPr>
            <p:ph type="pic" sz="quarter" idx="11"/>
          </p:nvPr>
        </p:nvPicPr>
        <p:blipFill rotWithShape="1">
          <a:blip r:embed="rId3">
            <a:extLst>
              <a:ext uri="{837473B0-CC2E-450A-ABE3-18F120FF3D39}">
                <a1611:picAttrSrcUrl xmlns:a1611="http://schemas.microsoft.com/office/drawing/2016/11/main" r:id="rId4"/>
              </a:ext>
            </a:extLst>
          </a:blip>
          <a:srcRect t="18181" b="1"/>
          <a:stretch/>
        </p:blipFill>
        <p:spPr>
          <a:xfrm>
            <a:off x="20" y="10"/>
            <a:ext cx="12191980" cy="6857990"/>
          </a:xfrm>
          <a:prstGeom prst="rect">
            <a:avLst/>
          </a:prstGeom>
        </p:spPr>
      </p:pic>
      <p:sp>
        <p:nvSpPr>
          <p:cNvPr id="11" name="Title 10">
            <a:extLst>
              <a:ext uri="{FF2B5EF4-FFF2-40B4-BE49-F238E27FC236}">
                <a16:creationId xmlns:a16="http://schemas.microsoft.com/office/drawing/2014/main" id="{50D170D3-B564-FE4F-9A5D-C952D6DDF858}"/>
              </a:ext>
            </a:extLst>
          </p:cNvPr>
          <p:cNvSpPr>
            <a:spLocks noGrp="1"/>
          </p:cNvSpPr>
          <p:nvPr>
            <p:ph type="title"/>
          </p:nvPr>
        </p:nvSpPr>
        <p:spPr>
          <a:xfrm>
            <a:off x="3601233" y="5317240"/>
            <a:ext cx="8133567" cy="744836"/>
          </a:xfrm>
        </p:spPr>
        <p:txBody>
          <a:bodyPr vert="horz" lIns="91440" tIns="45720" rIns="91440" bIns="45720" rtlCol="0" anchor="ctr">
            <a:normAutofit/>
          </a:bodyPr>
          <a:lstStyle/>
          <a:p>
            <a:pPr algn="ctr">
              <a:lnSpc>
                <a:spcPct val="90000"/>
              </a:lnSpc>
            </a:pPr>
            <a:r>
              <a:rPr lang="en-US" sz="3600">
                <a:solidFill>
                  <a:schemeClr val="bg2"/>
                </a:solidFill>
                <a:latin typeface="+mj-lt"/>
                <a:cs typeface="+mj-cs"/>
              </a:rPr>
              <a:t>Resources &amp; Data Sources</a:t>
            </a:r>
          </a:p>
        </p:txBody>
      </p:sp>
      <p:sp>
        <p:nvSpPr>
          <p:cNvPr id="10" name="TextBox 9">
            <a:extLst>
              <a:ext uri="{FF2B5EF4-FFF2-40B4-BE49-F238E27FC236}">
                <a16:creationId xmlns:a16="http://schemas.microsoft.com/office/drawing/2014/main" id="{250F1C8A-1242-9D45-B4DF-033F21CEE85B}"/>
              </a:ext>
            </a:extLst>
          </p:cNvPr>
          <p:cNvSpPr txBox="1"/>
          <p:nvPr/>
        </p:nvSpPr>
        <p:spPr>
          <a:xfrm>
            <a:off x="9936574" y="6750278"/>
            <a:ext cx="2255426"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4" tooltip="http://idreflections.blogspot.com/2015/04/micro-learning-as-workplace-learn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8464112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53A-3335-9D4B-8B3B-1538C813AD4B}"/>
              </a:ext>
            </a:extLst>
          </p:cNvPr>
          <p:cNvSpPr>
            <a:spLocks noGrp="1"/>
          </p:cNvSpPr>
          <p:nvPr>
            <p:ph type="title"/>
          </p:nvPr>
        </p:nvSpPr>
        <p:spPr/>
        <p:txBody>
          <a:bodyPr/>
          <a:lstStyle/>
          <a:p>
            <a:r>
              <a:rPr lang="en-US"/>
              <a:t>Workflow</a:t>
            </a:r>
          </a:p>
        </p:txBody>
      </p:sp>
      <p:graphicFrame>
        <p:nvGraphicFramePr>
          <p:cNvPr id="4" name="Diagram 3">
            <a:extLst>
              <a:ext uri="{FF2B5EF4-FFF2-40B4-BE49-F238E27FC236}">
                <a16:creationId xmlns:a16="http://schemas.microsoft.com/office/drawing/2014/main" id="{495A0F1D-C07D-C343-AE8D-CEB6685B58C2}"/>
              </a:ext>
            </a:extLst>
          </p:cNvPr>
          <p:cNvGraphicFramePr/>
          <p:nvPr>
            <p:extLst>
              <p:ext uri="{D42A27DB-BD31-4B8C-83A1-F6EECF244321}">
                <p14:modId xmlns:p14="http://schemas.microsoft.com/office/powerpoint/2010/main" val="1526364229"/>
              </p:ext>
            </p:extLst>
          </p:nvPr>
        </p:nvGraphicFramePr>
        <p:xfrm>
          <a:off x="586390" y="1434370"/>
          <a:ext cx="11018520" cy="527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2982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9E8F-18E4-2047-8D38-350FDEA596CB}"/>
              </a:ext>
            </a:extLst>
          </p:cNvPr>
          <p:cNvSpPr>
            <a:spLocks noGrp="1"/>
          </p:cNvSpPr>
          <p:nvPr>
            <p:ph type="title"/>
          </p:nvPr>
        </p:nvSpPr>
        <p:spPr/>
        <p:txBody>
          <a:bodyPr/>
          <a:lstStyle/>
          <a:p>
            <a:r>
              <a:rPr lang="en-US"/>
              <a:t>Configuration Syntax</a:t>
            </a:r>
          </a:p>
        </p:txBody>
      </p:sp>
      <p:sp>
        <p:nvSpPr>
          <p:cNvPr id="3" name="Text Placeholder 2">
            <a:extLst>
              <a:ext uri="{FF2B5EF4-FFF2-40B4-BE49-F238E27FC236}">
                <a16:creationId xmlns:a16="http://schemas.microsoft.com/office/drawing/2014/main" id="{2C4348A3-778F-DC4B-94A2-FF7C5DC13B74}"/>
              </a:ext>
            </a:extLst>
          </p:cNvPr>
          <p:cNvSpPr>
            <a:spLocks noGrp="1"/>
          </p:cNvSpPr>
          <p:nvPr>
            <p:ph type="body" sz="quarter" idx="10"/>
          </p:nvPr>
        </p:nvSpPr>
        <p:spPr>
          <a:xfrm>
            <a:off x="584200" y="1435100"/>
            <a:ext cx="5212080" cy="1015663"/>
          </a:xfrm>
        </p:spPr>
        <p:txBody>
          <a:bodyPr/>
          <a:lstStyle/>
          <a:p>
            <a:r>
              <a:rPr lang="en-US"/>
              <a:t>HCL 0.12</a:t>
            </a:r>
          </a:p>
          <a:p>
            <a:endParaRPr lang="en-US"/>
          </a:p>
        </p:txBody>
      </p:sp>
      <p:sp>
        <p:nvSpPr>
          <p:cNvPr id="4" name="Text Placeholder 3">
            <a:extLst>
              <a:ext uri="{FF2B5EF4-FFF2-40B4-BE49-F238E27FC236}">
                <a16:creationId xmlns:a16="http://schemas.microsoft.com/office/drawing/2014/main" id="{E54117FB-0C08-BC4B-94C2-A67E9C0192F9}"/>
              </a:ext>
            </a:extLst>
          </p:cNvPr>
          <p:cNvSpPr>
            <a:spLocks noGrp="1"/>
          </p:cNvSpPr>
          <p:nvPr>
            <p:ph type="body" sz="quarter" idx="12"/>
          </p:nvPr>
        </p:nvSpPr>
        <p:spPr>
          <a:xfrm>
            <a:off x="6397171" y="1435100"/>
            <a:ext cx="5212080" cy="430887"/>
          </a:xfrm>
        </p:spPr>
        <p:txBody>
          <a:bodyPr/>
          <a:lstStyle/>
          <a:p>
            <a:r>
              <a:rPr lang="en-US"/>
              <a:t>JSON</a:t>
            </a:r>
          </a:p>
        </p:txBody>
      </p:sp>
      <p:pic>
        <p:nvPicPr>
          <p:cNvPr id="6" name="Picture 5">
            <a:extLst>
              <a:ext uri="{FF2B5EF4-FFF2-40B4-BE49-F238E27FC236}">
                <a16:creationId xmlns:a16="http://schemas.microsoft.com/office/drawing/2014/main" id="{49343C04-FCE8-2644-BE65-95DDA28E0651}"/>
              </a:ext>
            </a:extLst>
          </p:cNvPr>
          <p:cNvPicPr>
            <a:picLocks noChangeAspect="1"/>
          </p:cNvPicPr>
          <p:nvPr/>
        </p:nvPicPr>
        <p:blipFill>
          <a:blip r:embed="rId2"/>
          <a:stretch>
            <a:fillRect/>
          </a:stretch>
        </p:blipFill>
        <p:spPr>
          <a:xfrm>
            <a:off x="6701431" y="2104373"/>
            <a:ext cx="4256117" cy="3726978"/>
          </a:xfrm>
          <a:prstGeom prst="rect">
            <a:avLst/>
          </a:prstGeom>
        </p:spPr>
      </p:pic>
      <p:grpSp>
        <p:nvGrpSpPr>
          <p:cNvPr id="8" name="Group 7">
            <a:extLst>
              <a:ext uri="{FF2B5EF4-FFF2-40B4-BE49-F238E27FC236}">
                <a16:creationId xmlns:a16="http://schemas.microsoft.com/office/drawing/2014/main" id="{9C69DF44-63AB-5E4F-809C-9C5E50875B59}"/>
              </a:ext>
            </a:extLst>
          </p:cNvPr>
          <p:cNvGrpSpPr/>
          <p:nvPr/>
        </p:nvGrpSpPr>
        <p:grpSpPr>
          <a:xfrm>
            <a:off x="584200" y="2104373"/>
            <a:ext cx="4682995" cy="3726977"/>
            <a:chOff x="584200" y="2104373"/>
            <a:chExt cx="4682995" cy="3726977"/>
          </a:xfrm>
        </p:grpSpPr>
        <p:pic>
          <p:nvPicPr>
            <p:cNvPr id="5" name="Picture 4">
              <a:extLst>
                <a:ext uri="{FF2B5EF4-FFF2-40B4-BE49-F238E27FC236}">
                  <a16:creationId xmlns:a16="http://schemas.microsoft.com/office/drawing/2014/main" id="{7602B0A0-C5F4-564A-94D3-37F4FBCE6074}"/>
                </a:ext>
              </a:extLst>
            </p:cNvPr>
            <p:cNvPicPr>
              <a:picLocks noChangeAspect="1"/>
            </p:cNvPicPr>
            <p:nvPr/>
          </p:nvPicPr>
          <p:blipFill>
            <a:blip r:embed="rId3"/>
            <a:stretch>
              <a:fillRect/>
            </a:stretch>
          </p:blipFill>
          <p:spPr>
            <a:xfrm>
              <a:off x="584200" y="2104373"/>
              <a:ext cx="4682995" cy="3726977"/>
            </a:xfrm>
            <a:prstGeom prst="rect">
              <a:avLst/>
            </a:prstGeom>
          </p:spPr>
        </p:pic>
        <p:sp>
          <p:nvSpPr>
            <p:cNvPr id="7" name="Rectangle 6">
              <a:extLst>
                <a:ext uri="{FF2B5EF4-FFF2-40B4-BE49-F238E27FC236}">
                  <a16:creationId xmlns:a16="http://schemas.microsoft.com/office/drawing/2014/main" id="{810E3B5A-5AC8-4B48-BA6D-110D96EC0C05}"/>
                </a:ext>
              </a:extLst>
            </p:cNvPr>
            <p:cNvSpPr/>
            <p:nvPr/>
          </p:nvSpPr>
          <p:spPr bwMode="auto">
            <a:xfrm>
              <a:off x="2129425" y="4158641"/>
              <a:ext cx="826717" cy="56367"/>
            </a:xfrm>
            <a:prstGeom prst="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92041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06DF050-0D11-4B86-B678-6C072742FC30}"/>
              </a:ext>
            </a:extLst>
          </p:cNvPr>
          <p:cNvPicPr>
            <a:picLocks noChangeAspect="1"/>
          </p:cNvPicPr>
          <p:nvPr/>
        </p:nvPicPr>
        <p:blipFill rotWithShape="1">
          <a:blip r:embed="rId3">
            <a:extLst>
              <a:ext uri="{28A0092B-C50C-407E-A947-70E740481C1C}">
                <a14:useLocalDpi xmlns:a14="http://schemas.microsoft.com/office/drawing/2010/main" val="0"/>
              </a:ext>
            </a:extLst>
          </a:blip>
          <a:srcRect b="19862"/>
          <a:stretch/>
        </p:blipFill>
        <p:spPr>
          <a:xfrm>
            <a:off x="6131795" y="1681896"/>
            <a:ext cx="6097556" cy="4461355"/>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a:t>Bringing native Azure support for customers using Terraform</a:t>
            </a:r>
          </a:p>
          <a:p>
            <a:pPr marL="336145" indent="-336145">
              <a:spcAft>
                <a:spcPts val="1176"/>
              </a:spcAft>
              <a:buClr>
                <a:schemeClr val="tx1"/>
              </a:buClr>
              <a:buFont typeface="Arial" panose="020B0604020202020204" pitchFamily="34" charset="0"/>
              <a:buChar char="•"/>
            </a:pPr>
            <a:r>
              <a:rPr lang="en-US" sz="1961">
                <a:solidFill>
                  <a:srgbClr val="0078D7"/>
                </a:solidFill>
                <a:hlinkClick r:id="rId5">
                  <a:extLst>
                    <a:ext uri="{A12FA001-AC4F-418D-AE19-62706E023703}">
                      <ahyp:hlinkClr xmlns:ahyp="http://schemas.microsoft.com/office/drawing/2018/hyperlinkcolor" val="tx"/>
                    </a:ext>
                  </a:extLst>
                </a:hlinkClick>
              </a:rPr>
              <a:t>Documentation Hub for Terraform</a:t>
            </a:r>
            <a:endParaRPr lang="en-US" sz="1961">
              <a:solidFill>
                <a:srgbClr val="0078D7"/>
              </a:solidFill>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rId6">
                  <a:extLst>
                    <a:ext uri="{A12FA001-AC4F-418D-AE19-62706E023703}">
                      <ahyp:hlinkClr xmlns:ahyp="http://schemas.microsoft.com/office/drawing/2018/hyperlinkcolor" val="tx"/>
                    </a:ext>
                  </a:extLst>
                </a:hlinkClick>
              </a:rPr>
              <a:t>Terraform in Azure Cloud Shell</a:t>
            </a:r>
            <a:endParaRPr lang="en-US" sz="1961">
              <a:solidFill>
                <a:srgbClr val="0078D7"/>
              </a:solidFill>
              <a:hlinkClick r:id="" action="ppaction://noaction">
                <a:extLst>
                  <a:ext uri="{A12FA001-AC4F-418D-AE19-62706E023703}">
                    <ahyp:hlinkClr xmlns:ahyp="http://schemas.microsoft.com/office/drawing/2018/hyperlinkcolor" val="tx"/>
                  </a:ext>
                </a:extLst>
              </a:hlinkClick>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 action="ppaction://noaction">
                  <a:extLst>
                    <a:ext uri="{A12FA001-AC4F-418D-AE19-62706E023703}">
                      <ahyp:hlinkClr xmlns:ahyp="http://schemas.microsoft.com/office/drawing/2018/hyperlinkcolor" val="tx"/>
                    </a:ext>
                  </a:extLst>
                </a:hlinkClick>
              </a:rPr>
              <a:t>Azure Resource Provider</a:t>
            </a:r>
            <a:endParaRPr lang="en-US" sz="1961">
              <a:solidFill>
                <a:srgbClr val="0078D7"/>
              </a:solidFill>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rId7">
                  <a:extLst>
                    <a:ext uri="{A12FA001-AC4F-418D-AE19-62706E023703}">
                      <ahyp:hlinkClr xmlns:ahyp="http://schemas.microsoft.com/office/drawing/2018/hyperlinkcolor" val="tx"/>
                    </a:ext>
                  </a:extLst>
                </a:hlinkClick>
              </a:rPr>
              <a:t>Azure Module Registry</a:t>
            </a:r>
            <a:endParaRPr lang="en-US" sz="1961">
              <a:solidFill>
                <a:srgbClr val="0078D7"/>
              </a:solidFill>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rId8">
                  <a:extLst>
                    <a:ext uri="{A12FA001-AC4F-418D-AE19-62706E023703}">
                      <ahyp:hlinkClr xmlns:ahyp="http://schemas.microsoft.com/office/drawing/2018/hyperlinkcolor" val="tx"/>
                    </a:ext>
                  </a:extLst>
                </a:hlinkClick>
              </a:rPr>
              <a:t>Azure Cloud Shell Integration</a:t>
            </a:r>
            <a:endParaRPr lang="en-US" sz="1961">
              <a:solidFill>
                <a:srgbClr val="0078D7"/>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Terraform</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36379" y="6430635"/>
            <a:ext cx="11326085" cy="94962"/>
            <a:chOff x="445128" y="6559056"/>
            <a:chExt cx="11553197" cy="96866"/>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07507" cy="96866"/>
            </a:xfrm>
            <a:prstGeom prst="rect">
              <a:avLst/>
            </a:prstGeom>
            <a:noFill/>
          </p:spPr>
          <p:txBody>
            <a:bodyPr wrap="none" lIns="0" tIns="0" rIns="0" bIns="0" rtlCol="0">
              <a:spAutoFit/>
            </a:bodyPr>
            <a:lstStyle/>
            <a:p>
              <a:pPr defTabSz="914314">
                <a:lnSpc>
                  <a:spcPct val="90000"/>
                </a:lnSpc>
                <a:spcAft>
                  <a:spcPts val="588"/>
                </a:spcAft>
                <a:defRPr/>
              </a:pPr>
              <a:r>
                <a:rPr lang="en-US" sz="686">
                  <a:solidFill>
                    <a:srgbClr val="FFFFFF">
                      <a:lumMod val="65000"/>
                    </a:srgbClr>
                  </a:solidFill>
                  <a:latin typeface="Segoe UI"/>
                </a:rPr>
                <a:t>© Microsoft Corporation</a:t>
              </a:r>
              <a:endParaRPr lang="en-US" sz="784">
                <a:solidFill>
                  <a:srgbClr val="FFFFFF">
                    <a:lumMod val="65000"/>
                  </a:srgbClr>
                </a:solidFill>
                <a:latin typeface="Segoe UI"/>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E52889C9-244F-455F-8AAC-619E1BF95973}"/>
              </a:ext>
            </a:extLst>
          </p:cNvPr>
          <p:cNvSpPr/>
          <p:nvPr/>
        </p:nvSpPr>
        <p:spPr>
          <a:xfrm>
            <a:off x="315299" y="883438"/>
            <a:ext cx="3416320" cy="363882"/>
          </a:xfrm>
          <a:prstGeom prst="rect">
            <a:avLst/>
          </a:prstGeom>
        </p:spPr>
        <p:txBody>
          <a:bodyPr wrap="none">
            <a:spAutoFit/>
          </a:bodyPr>
          <a:lstStyle/>
          <a:p>
            <a:pPr defTabSz="931935" fontAlgn="base">
              <a:lnSpc>
                <a:spcPct val="90000"/>
              </a:lnSpc>
              <a:spcBef>
                <a:spcPct val="0"/>
              </a:spcBef>
              <a:spcAft>
                <a:spcPct val="0"/>
              </a:spcAft>
              <a:defRPr/>
            </a:pPr>
            <a:r>
              <a:rPr lang="en-US" sz="1961" kern="0">
                <a:gradFill>
                  <a:gsLst>
                    <a:gs pos="78761">
                      <a:srgbClr val="0072C6"/>
                    </a:gs>
                    <a:gs pos="0">
                      <a:srgbClr val="0072C6"/>
                    </a:gs>
                  </a:gsLst>
                  <a:lin ang="5400000" scaled="0"/>
                </a:gradFill>
                <a:latin typeface="Segoe UI Semibold" panose="020B0702040204020203" pitchFamily="34" charset="0"/>
                <a:cs typeface="Segoe UI Semibold" panose="020B0702040204020203" pitchFamily="34" charset="0"/>
              </a:rPr>
              <a:t>Azure DevOps Tool Integrations</a:t>
            </a:r>
          </a:p>
        </p:txBody>
      </p:sp>
      <p:sp>
        <p:nvSpPr>
          <p:cNvPr id="19" name="Text Placeholder 3">
            <a:extLst>
              <a:ext uri="{FF2B5EF4-FFF2-40B4-BE49-F238E27FC236}">
                <a16:creationId xmlns:a16="http://schemas.microsoft.com/office/drawing/2014/main" id="{50A3AF17-25A6-47DB-820B-04A09621E8C5}"/>
              </a:ext>
            </a:extLst>
          </p:cNvPr>
          <p:cNvSpPr txBox="1">
            <a:spLocks/>
          </p:cNvSpPr>
          <p:nvPr/>
        </p:nvSpPr>
        <p:spPr>
          <a:xfrm>
            <a:off x="996876" y="5962436"/>
            <a:ext cx="4695223"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48BDD"/>
                </a:solidFill>
                <a:latin typeface="Segoe UI Semibold" panose="020B0702040204020203" pitchFamily="34" charset="0"/>
                <a:cs typeface="Segoe UI Semibold" panose="020B0702040204020203" pitchFamily="34" charset="0"/>
              </a:rPr>
              <a:t>docs.microsoft.com/azure/terraform</a:t>
            </a:r>
          </a:p>
        </p:txBody>
      </p:sp>
      <p:sp>
        <p:nvSpPr>
          <p:cNvPr id="20" name="Oval 19">
            <a:extLst>
              <a:ext uri="{FF2B5EF4-FFF2-40B4-BE49-F238E27FC236}">
                <a16:creationId xmlns:a16="http://schemas.microsoft.com/office/drawing/2014/main" id="{A1CBA6DB-9F71-4850-96F9-592F0FF9D51D}"/>
              </a:ext>
            </a:extLst>
          </p:cNvPr>
          <p:cNvSpPr/>
          <p:nvPr/>
        </p:nvSpPr>
        <p:spPr bwMode="auto">
          <a:xfrm>
            <a:off x="426425" y="5901361"/>
            <a:ext cx="420039" cy="420037"/>
          </a:xfrm>
          <a:prstGeom prst="ellipse">
            <a:avLst/>
          </a:prstGeom>
          <a:noFill/>
          <a:ln w="28575" cap="flat" cmpd="sng" algn="ctr">
            <a:solidFill>
              <a:srgbClr val="3192D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80F0B922-E4DF-4FA6-BF97-28BBF4EFB9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90409" y="223039"/>
            <a:ext cx="1083180" cy="1073842"/>
          </a:xfrm>
          <a:prstGeom prst="rect">
            <a:avLst/>
          </a:prstGeom>
        </p:spPr>
      </p:pic>
    </p:spTree>
    <p:extLst>
      <p:ext uri="{BB962C8B-B14F-4D97-AF65-F5344CB8AC3E}">
        <p14:creationId xmlns:p14="http://schemas.microsoft.com/office/powerpoint/2010/main" val="15841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914C-9B48-4A6C-9356-7002BB6F465A}"/>
              </a:ext>
            </a:extLst>
          </p:cNvPr>
          <p:cNvSpPr>
            <a:spLocks noGrp="1"/>
          </p:cNvSpPr>
          <p:nvPr>
            <p:ph type="title"/>
          </p:nvPr>
        </p:nvSpPr>
        <p:spPr>
          <a:xfrm>
            <a:off x="588263" y="4104640"/>
            <a:ext cx="11018520" cy="553998"/>
          </a:xfrm>
        </p:spPr>
        <p:txBody>
          <a:bodyPr/>
          <a:lstStyle/>
          <a:p>
            <a:r>
              <a:rPr lang="en-US"/>
              <a:t>Ansible</a:t>
            </a:r>
          </a:p>
        </p:txBody>
      </p:sp>
      <p:sp>
        <p:nvSpPr>
          <p:cNvPr id="3" name="Text Placeholder 2">
            <a:extLst>
              <a:ext uri="{FF2B5EF4-FFF2-40B4-BE49-F238E27FC236}">
                <a16:creationId xmlns:a16="http://schemas.microsoft.com/office/drawing/2014/main" id="{7798EB19-7AAD-4302-95BC-5BC6A75540CC}"/>
              </a:ext>
            </a:extLst>
          </p:cNvPr>
          <p:cNvSpPr>
            <a:spLocks noGrp="1"/>
          </p:cNvSpPr>
          <p:nvPr>
            <p:ph type="body" sz="quarter" idx="10"/>
          </p:nvPr>
        </p:nvSpPr>
        <p:spPr>
          <a:xfrm>
            <a:off x="596550" y="3776250"/>
            <a:ext cx="11018520" cy="246221"/>
          </a:xfrm>
        </p:spPr>
        <p:txBody>
          <a:bodyPr/>
          <a:lstStyle/>
          <a:p>
            <a:r>
              <a:rPr lang="en-US" sz="1600"/>
              <a:t>OVERVIEW</a:t>
            </a:r>
            <a:endParaRPr lang="en-US"/>
          </a:p>
        </p:txBody>
      </p:sp>
    </p:spTree>
    <p:extLst>
      <p:ext uri="{BB962C8B-B14F-4D97-AF65-F5344CB8AC3E}">
        <p14:creationId xmlns:p14="http://schemas.microsoft.com/office/powerpoint/2010/main" val="37382930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1463" y="2936593"/>
            <a:ext cx="3711485" cy="2573173"/>
          </a:xfrm>
          <a:prstGeom prst="rect">
            <a:avLst/>
          </a:prstGeom>
          <a:solidFill>
            <a:srgbClr val="FFFFFF">
              <a:lumMod val="95000"/>
            </a:srgbClr>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41" tIns="118855" rIns="91427"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Human readable automation</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No special coding skills needed</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Tasks executed in order</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Usable by every team</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Get productive quickly</a:t>
            </a:r>
          </a:p>
          <a:p>
            <a:pPr defTabSz="932293" fontAlgn="base">
              <a:spcBef>
                <a:spcPct val="0"/>
              </a:spcBef>
              <a:spcAft>
                <a:spcPct val="0"/>
              </a:spcAft>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6EB8F745-F55A-455F-A885-DEB4936A71D0}"/>
              </a:ext>
            </a:extLst>
          </p:cNvPr>
          <p:cNvSpPr/>
          <p:nvPr/>
        </p:nvSpPr>
        <p:spPr bwMode="auto">
          <a:xfrm>
            <a:off x="4208446" y="2936593"/>
            <a:ext cx="3711485" cy="2573173"/>
          </a:xfrm>
          <a:prstGeom prst="rect">
            <a:avLst/>
          </a:prstGeom>
          <a:solidFill>
            <a:srgbClr val="FFFFFF">
              <a:lumMod val="95000"/>
            </a:srgbClr>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41" tIns="118855" rIns="0"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App deployment</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Configuration management</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Workflow orchestration</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Network automation</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Orchestrate the app lifecycle</a:t>
            </a:r>
          </a:p>
          <a:p>
            <a:pPr defTabSz="932293" fontAlgn="base">
              <a:spcBef>
                <a:spcPct val="0"/>
              </a:spcBef>
              <a:spcAft>
                <a:spcPct val="0"/>
              </a:spcAft>
            </a:pPr>
            <a:endParaRPr lang="en-GB"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3FD97FD-5521-4739-BFCD-988C5EF4F237}"/>
              </a:ext>
            </a:extLst>
          </p:cNvPr>
          <p:cNvSpPr/>
          <p:nvPr/>
        </p:nvSpPr>
        <p:spPr bwMode="auto">
          <a:xfrm>
            <a:off x="8015429" y="2936593"/>
            <a:ext cx="3711485" cy="2573173"/>
          </a:xfrm>
          <a:prstGeom prst="rect">
            <a:avLst/>
          </a:prstGeom>
          <a:solidFill>
            <a:srgbClr val="FFFFFF">
              <a:lumMod val="95000"/>
            </a:srgbClr>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41" tIns="118855" rIns="91427"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Agentless architecture</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Uses OpenSSH &amp; </a:t>
            </a:r>
            <a:r>
              <a:rPr lang="en-US" sz="1500" kern="0" err="1">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WinRM</a:t>
            </a: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No agents to exploit or update</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Get started immediately</a:t>
            </a:r>
          </a:p>
          <a:p>
            <a:pPr defTabSz="932293" fontAlgn="base">
              <a:spcBef>
                <a:spcPct val="0"/>
              </a:spcBef>
              <a:spcAft>
                <a:spcPct val="0"/>
              </a:spcAft>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defTabSz="932293" fontAlgn="base">
              <a:spcBef>
                <a:spcPct val="0"/>
              </a:spcBef>
              <a:spcAft>
                <a:spcPct val="0"/>
              </a:spcAft>
            </a:pPr>
            <a:r>
              <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More efficient &amp; more secure</a:t>
            </a:r>
          </a:p>
          <a:p>
            <a:pPr defTabSz="932293" fontAlgn="base">
              <a:spcBef>
                <a:spcPct val="0"/>
              </a:spcBef>
              <a:spcAft>
                <a:spcPct val="0"/>
              </a:spcAft>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normAutofit/>
          </a:bodyPr>
          <a:lstStyle/>
          <a:p>
            <a:r>
              <a:rPr lang="en-US">
                <a:solidFill>
                  <a:schemeClr val="tx1"/>
                </a:solidFill>
              </a:rPr>
              <a:t>What is Ansible?</a:t>
            </a:r>
          </a:p>
        </p:txBody>
      </p:sp>
      <p:sp>
        <p:nvSpPr>
          <p:cNvPr id="16" name="Text Placeholder 15"/>
          <p:cNvSpPr>
            <a:spLocks noGrp="1"/>
          </p:cNvSpPr>
          <p:nvPr>
            <p:ph type="body" sz="quarter" idx="10"/>
          </p:nvPr>
        </p:nvSpPr>
        <p:spPr/>
        <p:txBody>
          <a:bodyPr/>
          <a:lstStyle/>
          <a:p>
            <a:pPr marL="0" indent="0">
              <a:buNone/>
            </a:pPr>
            <a:r>
              <a:rPr lang="en-GB"/>
              <a:t>Open Source Configuration Management and Automation Tool</a:t>
            </a:r>
          </a:p>
        </p:txBody>
      </p:sp>
      <p:sp>
        <p:nvSpPr>
          <p:cNvPr id="21" name="Rectangle 20">
            <a:extLst>
              <a:ext uri="{FF2B5EF4-FFF2-40B4-BE49-F238E27FC236}">
                <a16:creationId xmlns:a16="http://schemas.microsoft.com/office/drawing/2014/main" id="{B5F8D9A8-4B6B-4C82-B370-BEC0F3198FAC}"/>
              </a:ext>
            </a:extLst>
          </p:cNvPr>
          <p:cNvSpPr/>
          <p:nvPr/>
        </p:nvSpPr>
        <p:spPr bwMode="auto">
          <a:xfrm>
            <a:off x="401463" y="2329712"/>
            <a:ext cx="3711485" cy="508554"/>
          </a:xfrm>
          <a:prstGeom prst="rect">
            <a:avLst/>
          </a:prstGeom>
          <a:noFill/>
          <a:ln w="15875"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41"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kern="0">
                <a:gradFill>
                  <a:gsLst>
                    <a:gs pos="0">
                      <a:srgbClr val="0078D7"/>
                    </a:gs>
                    <a:gs pos="100000">
                      <a:srgbClr val="0078D7"/>
                    </a:gs>
                  </a:gsLst>
                  <a:lin ang="5400000" scaled="0"/>
                </a:gradFill>
                <a:latin typeface="Segoe UI Semilight"/>
                <a:cs typeface="Segoe UI" pitchFamily="34" charset="0"/>
              </a:rPr>
              <a:t>SIMPLE</a:t>
            </a:r>
          </a:p>
        </p:txBody>
      </p:sp>
      <p:sp>
        <p:nvSpPr>
          <p:cNvPr id="23" name="Rectangle 22">
            <a:extLst>
              <a:ext uri="{FF2B5EF4-FFF2-40B4-BE49-F238E27FC236}">
                <a16:creationId xmlns:a16="http://schemas.microsoft.com/office/drawing/2014/main" id="{8B56BF5E-5F0F-45C8-AAC5-6D89E42C1923}"/>
              </a:ext>
            </a:extLst>
          </p:cNvPr>
          <p:cNvSpPr/>
          <p:nvPr/>
        </p:nvSpPr>
        <p:spPr bwMode="auto">
          <a:xfrm>
            <a:off x="4208446" y="2329712"/>
            <a:ext cx="3711485" cy="508554"/>
          </a:xfrm>
          <a:prstGeom prst="rect">
            <a:avLst/>
          </a:prstGeom>
          <a:noFill/>
          <a:ln w="15875"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41"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kern="0">
                <a:gradFill>
                  <a:gsLst>
                    <a:gs pos="0">
                      <a:srgbClr val="0078D7"/>
                    </a:gs>
                    <a:gs pos="100000">
                      <a:srgbClr val="0078D7"/>
                    </a:gs>
                  </a:gsLst>
                  <a:lin ang="5400000" scaled="0"/>
                </a:gradFill>
                <a:latin typeface="Segoe UI Semilight"/>
                <a:cs typeface="Segoe UI" pitchFamily="34" charset="0"/>
              </a:rPr>
              <a:t>POWERFUL</a:t>
            </a:r>
          </a:p>
        </p:txBody>
      </p:sp>
      <p:sp>
        <p:nvSpPr>
          <p:cNvPr id="24" name="Rectangle 23">
            <a:extLst>
              <a:ext uri="{FF2B5EF4-FFF2-40B4-BE49-F238E27FC236}">
                <a16:creationId xmlns:a16="http://schemas.microsoft.com/office/drawing/2014/main" id="{5341B177-0915-4198-A4A3-3002B8BDE782}"/>
              </a:ext>
            </a:extLst>
          </p:cNvPr>
          <p:cNvSpPr/>
          <p:nvPr/>
        </p:nvSpPr>
        <p:spPr bwMode="auto">
          <a:xfrm>
            <a:off x="8015429" y="2329712"/>
            <a:ext cx="3711485" cy="508554"/>
          </a:xfrm>
          <a:prstGeom prst="rect">
            <a:avLst/>
          </a:prstGeom>
          <a:noFill/>
          <a:ln w="15875"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41"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kern="0">
                <a:gradFill>
                  <a:gsLst>
                    <a:gs pos="0">
                      <a:srgbClr val="0078D7"/>
                    </a:gs>
                    <a:gs pos="100000">
                      <a:srgbClr val="0078D7"/>
                    </a:gs>
                  </a:gsLst>
                  <a:lin ang="5400000" scaled="0"/>
                </a:gradFill>
                <a:latin typeface="Segoe UI Semilight"/>
                <a:cs typeface="Segoe UI" pitchFamily="34" charset="0"/>
              </a:rPr>
              <a:t>AGENTLESS</a:t>
            </a:r>
          </a:p>
        </p:txBody>
      </p:sp>
      <p:sp>
        <p:nvSpPr>
          <p:cNvPr id="2" name="TextBox 1">
            <a:extLst>
              <a:ext uri="{FF2B5EF4-FFF2-40B4-BE49-F238E27FC236}">
                <a16:creationId xmlns:a16="http://schemas.microsoft.com/office/drawing/2014/main" id="{F35FA978-B063-49C1-8999-F0F282495B64}"/>
              </a:ext>
            </a:extLst>
          </p:cNvPr>
          <p:cNvSpPr txBox="1"/>
          <p:nvPr/>
        </p:nvSpPr>
        <p:spPr>
          <a:xfrm>
            <a:off x="8480885" y="5608093"/>
            <a:ext cx="3484590" cy="330860"/>
          </a:xfrm>
          <a:prstGeom prst="rect">
            <a:avLst/>
          </a:prstGeom>
          <a:noFill/>
        </p:spPr>
        <p:txBody>
          <a:bodyPr wrap="square" lIns="0" tIns="0" rIns="0" bIns="0" rtlCol="0" anchor="t">
            <a:spAutoFit/>
          </a:bodyPr>
          <a:lstStyle/>
          <a:p>
            <a:r>
              <a:rPr lang="en-US" sz="1050">
                <a:gradFill>
                  <a:gsLst>
                    <a:gs pos="2917">
                      <a:schemeClr val="tx1"/>
                    </a:gs>
                    <a:gs pos="30000">
                      <a:schemeClr val="tx1"/>
                    </a:gs>
                  </a:gsLst>
                  <a:lin ang="5400000" scaled="0"/>
                </a:gradFill>
              </a:rPr>
              <a:t>* Based on </a:t>
            </a:r>
            <a:r>
              <a:rPr lang="en-US" sz="1050" err="1">
                <a:gradFill>
                  <a:gsLst>
                    <a:gs pos="2917">
                      <a:schemeClr val="tx1"/>
                    </a:gs>
                    <a:gs pos="30000">
                      <a:schemeClr val="tx1"/>
                    </a:gs>
                  </a:gsLst>
                  <a:lin ang="5400000" scaled="0"/>
                </a:gradFill>
              </a:rPr>
              <a:t>Quickstart</a:t>
            </a:r>
            <a:r>
              <a:rPr lang="en-US" sz="1050">
                <a:gradFill>
                  <a:gsLst>
                    <a:gs pos="2917">
                      <a:schemeClr val="tx1"/>
                    </a:gs>
                    <a:gs pos="30000">
                      <a:schemeClr val="tx1"/>
                    </a:gs>
                  </a:gsLst>
                  <a:lin ang="5400000" scaled="0"/>
                </a:gradFill>
              </a:rPr>
              <a:t> video on </a:t>
            </a:r>
            <a:r>
              <a:rPr lang="en-US" sz="1050">
                <a:gradFill>
                  <a:gsLst>
                    <a:gs pos="2917">
                      <a:schemeClr val="tx1"/>
                    </a:gs>
                    <a:gs pos="30000">
                      <a:schemeClr val="tx1"/>
                    </a:gs>
                  </a:gsLst>
                  <a:lin ang="5400000" scaled="0"/>
                </a:gradFill>
                <a:hlinkClick r:id="rId3"/>
              </a:rPr>
              <a:t>https://</a:t>
            </a:r>
            <a:r>
              <a:rPr lang="en-US" sz="1050">
                <a:hlinkClick r:id="rId3"/>
              </a:rPr>
              <a:t>docs.ansible.com</a:t>
            </a:r>
            <a:r>
              <a:rPr lang="en-US" sz="1050"/>
              <a:t>  </a:t>
            </a:r>
          </a:p>
          <a:p>
            <a:pPr algn="l"/>
            <a:endParaRPr lang="en-US" sz="11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0678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5510213" cy="1107996"/>
          </a:xfrm>
        </p:spPr>
        <p:txBody>
          <a:bodyPr/>
          <a:lstStyle/>
          <a:p>
            <a:r>
              <a:rPr lang="en-US"/>
              <a:t>Infrastructure as code with Terraform, Ansible and ARM </a:t>
            </a:r>
          </a:p>
        </p:txBody>
      </p:sp>
      <p:sp>
        <p:nvSpPr>
          <p:cNvPr id="3" name="Text Placeholder 2">
            <a:extLst>
              <a:ext uri="{FF2B5EF4-FFF2-40B4-BE49-F238E27FC236}">
                <a16:creationId xmlns:a16="http://schemas.microsoft.com/office/drawing/2014/main" id="{38504F28-AA37-3949-9780-3B1887F4CA0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a:xfrm>
            <a:off x="588263" y="457200"/>
            <a:ext cx="11018520" cy="553998"/>
          </a:xfrm>
        </p:spPr>
        <p:txBody>
          <a:bodyPr/>
          <a:lstStyle/>
          <a:p>
            <a:r>
              <a:rPr lang="en-US" b="1"/>
              <a:t>Ansible language basics</a:t>
            </a:r>
            <a:endParaRPr lang="en-US"/>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11018520" cy="4567404"/>
          </a:xfrm>
        </p:spPr>
        <p:txBody>
          <a:bodyPr/>
          <a:lstStyle/>
          <a:p>
            <a:pPr marL="0" indent="0">
              <a:buNone/>
            </a:pPr>
            <a:r>
              <a:rPr lang="en-US" b="1"/>
              <a:t>Playbooks</a:t>
            </a:r>
            <a:r>
              <a:rPr lang="en-US"/>
              <a:t> contain </a:t>
            </a:r>
            <a:r>
              <a:rPr lang="en-US" b="1"/>
              <a:t>plays</a:t>
            </a:r>
          </a:p>
          <a:p>
            <a:pPr marL="0" indent="0">
              <a:buNone/>
            </a:pPr>
            <a:r>
              <a:rPr lang="en-US"/>
              <a:t>Plays contains </a:t>
            </a:r>
            <a:r>
              <a:rPr lang="en-US" b="1"/>
              <a:t>tasks</a:t>
            </a:r>
          </a:p>
          <a:p>
            <a:pPr marL="0" indent="0">
              <a:buNone/>
            </a:pPr>
            <a:r>
              <a:rPr lang="en-US"/>
              <a:t>Tasks call </a:t>
            </a:r>
            <a:r>
              <a:rPr lang="en-US" b="1"/>
              <a:t>modules</a:t>
            </a:r>
          </a:p>
          <a:p>
            <a:pPr marL="0" indent="0">
              <a:buNone/>
            </a:pPr>
            <a:endParaRPr lang="en-US"/>
          </a:p>
          <a:p>
            <a:pPr marL="0" indent="0">
              <a:buNone/>
            </a:pPr>
            <a:r>
              <a:rPr lang="en-US" b="1"/>
              <a:t>Tasks</a:t>
            </a:r>
            <a:r>
              <a:rPr lang="en-US"/>
              <a:t> run </a:t>
            </a:r>
            <a:r>
              <a:rPr lang="en-US" b="1"/>
              <a:t>sequentially</a:t>
            </a:r>
          </a:p>
          <a:p>
            <a:pPr marL="0" indent="0">
              <a:buNone/>
            </a:pPr>
            <a:endParaRPr lang="en-US"/>
          </a:p>
          <a:p>
            <a:pPr marL="0" indent="0">
              <a:buNone/>
            </a:pPr>
            <a:r>
              <a:rPr lang="en-US" b="1"/>
              <a:t>Handlers</a:t>
            </a:r>
            <a:r>
              <a:rPr lang="en-US"/>
              <a:t> are triggered by </a:t>
            </a:r>
            <a:r>
              <a:rPr lang="en-US" b="1"/>
              <a:t>tasks</a:t>
            </a:r>
            <a:r>
              <a:rPr lang="en-US"/>
              <a:t>,</a:t>
            </a:r>
          </a:p>
          <a:p>
            <a:pPr marL="0" indent="0">
              <a:buNone/>
            </a:pPr>
            <a:r>
              <a:rPr lang="en-US"/>
              <a:t>And are run once, at the end of the plays</a:t>
            </a:r>
          </a:p>
          <a:p>
            <a:pPr marL="0" indent="0">
              <a:buNone/>
            </a:pPr>
            <a:endParaRPr lang="en-US"/>
          </a:p>
        </p:txBody>
      </p:sp>
      <p:sp>
        <p:nvSpPr>
          <p:cNvPr id="2" name="TextBox 1">
            <a:extLst>
              <a:ext uri="{FF2B5EF4-FFF2-40B4-BE49-F238E27FC236}">
                <a16:creationId xmlns:a16="http://schemas.microsoft.com/office/drawing/2014/main" id="{78483A62-97DF-42CC-A303-B81B37EFFF4E}"/>
              </a:ext>
            </a:extLst>
          </p:cNvPr>
          <p:cNvSpPr txBox="1"/>
          <p:nvPr/>
        </p:nvSpPr>
        <p:spPr>
          <a:xfrm>
            <a:off x="-202424" y="5165313"/>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F49D0CCC-FB49-43AB-901C-B95F9FF0816E}"/>
              </a:ext>
            </a:extLst>
          </p:cNvPr>
          <p:cNvSpPr txBox="1"/>
          <p:nvPr/>
        </p:nvSpPr>
        <p:spPr>
          <a:xfrm>
            <a:off x="8606528" y="6002504"/>
            <a:ext cx="3261225" cy="330860"/>
          </a:xfrm>
          <a:prstGeom prst="rect">
            <a:avLst/>
          </a:prstGeom>
          <a:noFill/>
        </p:spPr>
        <p:txBody>
          <a:bodyPr wrap="square" lIns="0" tIns="0" rIns="0" bIns="0" rtlCol="0">
            <a:spAutoFit/>
          </a:bodyPr>
          <a:lstStyle/>
          <a:p>
            <a:r>
              <a:rPr lang="en-US" sz="1050">
                <a:gradFill>
                  <a:gsLst>
                    <a:gs pos="2917">
                      <a:schemeClr val="tx1"/>
                    </a:gs>
                    <a:gs pos="30000">
                      <a:schemeClr val="tx1"/>
                    </a:gs>
                  </a:gsLst>
                  <a:lin ang="5400000" scaled="0"/>
                </a:gradFill>
              </a:rPr>
              <a:t>* Based on </a:t>
            </a:r>
            <a:r>
              <a:rPr lang="en-US" sz="1050" err="1">
                <a:gradFill>
                  <a:gsLst>
                    <a:gs pos="2917">
                      <a:schemeClr val="tx1"/>
                    </a:gs>
                    <a:gs pos="30000">
                      <a:schemeClr val="tx1"/>
                    </a:gs>
                  </a:gsLst>
                  <a:lin ang="5400000" scaled="0"/>
                </a:gradFill>
              </a:rPr>
              <a:t>Quickstart</a:t>
            </a:r>
            <a:r>
              <a:rPr lang="en-US" sz="1050">
                <a:gradFill>
                  <a:gsLst>
                    <a:gs pos="2917">
                      <a:schemeClr val="tx1"/>
                    </a:gs>
                    <a:gs pos="30000">
                      <a:schemeClr val="tx1"/>
                    </a:gs>
                  </a:gsLst>
                  <a:lin ang="5400000" scaled="0"/>
                </a:gradFill>
              </a:rPr>
              <a:t> video in </a:t>
            </a:r>
            <a:r>
              <a:rPr lang="en-US" sz="1050">
                <a:gradFill>
                  <a:gsLst>
                    <a:gs pos="2917">
                      <a:schemeClr val="tx1"/>
                    </a:gs>
                    <a:gs pos="30000">
                      <a:schemeClr val="tx1"/>
                    </a:gs>
                  </a:gsLst>
                  <a:lin ang="5400000" scaled="0"/>
                </a:gradFill>
                <a:hlinkClick r:id="rId3"/>
              </a:rPr>
              <a:t>https://</a:t>
            </a:r>
            <a:r>
              <a:rPr lang="en-US" sz="1050">
                <a:hlinkClick r:id="rId3"/>
              </a:rPr>
              <a:t>docs.ansible.com</a:t>
            </a:r>
            <a:r>
              <a:rPr lang="en-US" sz="1050"/>
              <a:t>  </a:t>
            </a:r>
          </a:p>
          <a:p>
            <a:pPr algn="l"/>
            <a:endParaRPr lang="en-US" sz="11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70329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b="1"/>
              <a:t>Ansible Playbooks</a:t>
            </a:r>
            <a:endParaRPr lang="en-US"/>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5511800" cy="4965700"/>
          </a:xfrm>
        </p:spPr>
        <p:txBody>
          <a:bodyPr/>
          <a:lstStyle/>
          <a:p>
            <a:r>
              <a:rPr lang="en-US"/>
              <a:t>Plain-text YAML files that describe the desired state of something</a:t>
            </a:r>
          </a:p>
          <a:p>
            <a:r>
              <a:rPr lang="en-US"/>
              <a:t>Kept in source control</a:t>
            </a:r>
          </a:p>
          <a:p>
            <a:pPr marL="614363" lvl="3" indent="0">
              <a:buNone/>
            </a:pPr>
            <a:r>
              <a:rPr lang="en-US">
                <a:latin typeface="Consolas" panose="020B0609020204030204" pitchFamily="49" charset="0"/>
              </a:rPr>
              <a:t>   </a:t>
            </a:r>
          </a:p>
          <a:p>
            <a:r>
              <a:rPr lang="en-US" b="1"/>
              <a:t>How to run?</a:t>
            </a:r>
          </a:p>
          <a:p>
            <a:pPr marL="228600" lvl="1" indent="0">
              <a:buNone/>
            </a:pPr>
            <a:r>
              <a:rPr lang="en-US" sz="2400">
                <a:latin typeface="Consolas" panose="020B0609020204030204" pitchFamily="49" charset="0"/>
              </a:rPr>
              <a:t>ansible-playbook </a:t>
            </a:r>
            <a:r>
              <a:rPr lang="en-US" sz="2400" err="1">
                <a:latin typeface="Consolas" panose="020B0609020204030204" pitchFamily="49" charset="0"/>
              </a:rPr>
              <a:t>myplaybook.yml</a:t>
            </a:r>
            <a:endParaRPr lang="en-US" sz="2400">
              <a:latin typeface="Consolas" panose="020B0609020204030204" pitchFamily="49" charset="0"/>
            </a:endParaRPr>
          </a:p>
          <a:p>
            <a:r>
              <a:rPr lang="en-US" b="1"/>
              <a:t>Check mode </a:t>
            </a:r>
            <a:r>
              <a:rPr lang="en-US"/>
              <a:t>– dry-run</a:t>
            </a:r>
          </a:p>
          <a:p>
            <a:pPr marL="228600" lvl="1" indent="0">
              <a:buNone/>
            </a:pPr>
            <a:r>
              <a:rPr lang="en-US" sz="2400">
                <a:latin typeface="Consolas" panose="020B0609020204030204" pitchFamily="49" charset="0"/>
              </a:rPr>
              <a:t>ansible-playbook –C </a:t>
            </a:r>
            <a:r>
              <a:rPr lang="en-US" sz="2400" err="1">
                <a:latin typeface="Consolas" panose="020B0609020204030204" pitchFamily="49" charset="0"/>
              </a:rPr>
              <a:t>myplaybook.yml</a:t>
            </a:r>
            <a:endParaRPr lang="en-US" sz="2400">
              <a:latin typeface="Consolas" panose="020B0609020204030204" pitchFamily="49" charset="0"/>
            </a:endParaRPr>
          </a:p>
          <a:p>
            <a:endParaRPr lang="en-US"/>
          </a:p>
          <a:p>
            <a:pPr marL="0" indent="0">
              <a:buNone/>
            </a:pPr>
            <a:endParaRPr lang="en-US"/>
          </a:p>
          <a:p>
            <a:pPr marL="0" indent="0">
              <a:buNone/>
            </a:pPr>
            <a:endParaRPr lang="en-US"/>
          </a:p>
        </p:txBody>
      </p:sp>
      <p:sp>
        <p:nvSpPr>
          <p:cNvPr id="5" name="TextBox 4">
            <a:extLst>
              <a:ext uri="{FF2B5EF4-FFF2-40B4-BE49-F238E27FC236}">
                <a16:creationId xmlns:a16="http://schemas.microsoft.com/office/drawing/2014/main" id="{73FAC671-9B20-4F62-8316-11EC27F4E3E1}"/>
              </a:ext>
            </a:extLst>
          </p:cNvPr>
          <p:cNvSpPr txBox="1"/>
          <p:nvPr/>
        </p:nvSpPr>
        <p:spPr>
          <a:xfrm>
            <a:off x="6333892" y="1535854"/>
            <a:ext cx="5593037" cy="3939540"/>
          </a:xfrm>
          <a:prstGeom prst="rect">
            <a:avLst/>
          </a:prstGeom>
          <a:noFill/>
          <a:ln>
            <a:solidFill>
              <a:schemeClr val="bg1">
                <a:lumMod val="50000"/>
              </a:schemeClr>
            </a:solidFill>
          </a:ln>
        </p:spPr>
        <p:txBody>
          <a:bodyPr wrap="square" lIns="0" tIns="0" rIns="0" bIns="0" rtlCol="0">
            <a:spAutoFit/>
          </a:bodyPr>
          <a:lstStyle/>
          <a:p>
            <a:pPr marL="115888"/>
            <a:r>
              <a:rPr lang="en-US" sz="1600">
                <a:gradFill>
                  <a:gsLst>
                    <a:gs pos="2917">
                      <a:schemeClr val="tx1"/>
                    </a:gs>
                    <a:gs pos="30000">
                      <a:schemeClr val="tx1"/>
                    </a:gs>
                  </a:gsLst>
                  <a:lin ang="5400000" scaled="0"/>
                </a:gradFill>
                <a:latin typeface="Consolas" panose="020B0609020204030204" pitchFamily="49" charset="0"/>
              </a:rPr>
              <a:t># Description</a:t>
            </a:r>
          </a:p>
          <a:p>
            <a:pPr marL="115888"/>
            <a:r>
              <a:rPr lang="en-US" sz="1600">
                <a:gradFill>
                  <a:gsLst>
                    <a:gs pos="2917">
                      <a:schemeClr val="tx1"/>
                    </a:gs>
                    <a:gs pos="30000">
                      <a:schemeClr val="tx1"/>
                    </a:gs>
                  </a:gsLst>
                  <a:lin ang="5400000" scaled="0"/>
                </a:gradFill>
                <a:latin typeface="Consolas" panose="020B0609020204030204" pitchFamily="49" charset="0"/>
              </a:rPr>
              <a:t># ===========</a:t>
            </a:r>
          </a:p>
          <a:p>
            <a:pPr marL="115888"/>
            <a:r>
              <a:rPr lang="en-US" sz="1600">
                <a:gradFill>
                  <a:gsLst>
                    <a:gs pos="2917">
                      <a:schemeClr val="tx1"/>
                    </a:gs>
                    <a:gs pos="30000">
                      <a:schemeClr val="tx1"/>
                    </a:gs>
                  </a:gsLst>
                  <a:lin ang="5400000" scaled="0"/>
                </a:gradFill>
                <a:latin typeface="Consolas" panose="020B0609020204030204" pitchFamily="49" charset="0"/>
              </a:rPr>
              <a:t># This playbook creates a resource group in Azure</a:t>
            </a:r>
          </a:p>
          <a:p>
            <a:pPr marL="115888"/>
            <a:endParaRPr lang="en-US" sz="1600">
              <a:gradFill>
                <a:gsLst>
                  <a:gs pos="2917">
                    <a:schemeClr val="tx1"/>
                  </a:gs>
                  <a:gs pos="30000">
                    <a:schemeClr val="tx1"/>
                  </a:gs>
                </a:gsLst>
                <a:lin ang="5400000" scaled="0"/>
              </a:gradFill>
              <a:latin typeface="Consolas" panose="020B0609020204030204" pitchFamily="49" charset="0"/>
            </a:endParaRPr>
          </a:p>
          <a:p>
            <a:pPr marL="115888"/>
            <a:r>
              <a:rPr lang="en-US" sz="1600">
                <a:gradFill>
                  <a:gsLst>
                    <a:gs pos="2917">
                      <a:schemeClr val="tx1"/>
                    </a:gs>
                    <a:gs pos="30000">
                      <a:schemeClr val="tx1"/>
                    </a:gs>
                  </a:gsLst>
                  <a:lin ang="5400000" scaled="0"/>
                </a:gradFill>
                <a:latin typeface="Consolas" panose="020B0609020204030204" pitchFamily="49" charset="0"/>
              </a:rPr>
              <a:t>- name: Create Azure resource group</a:t>
            </a:r>
          </a:p>
          <a:p>
            <a:pPr marL="115888"/>
            <a:r>
              <a:rPr lang="en-US" sz="1600">
                <a:gradFill>
                  <a:gsLst>
                    <a:gs pos="2917">
                      <a:schemeClr val="tx1"/>
                    </a:gs>
                    <a:gs pos="30000">
                      <a:schemeClr val="tx1"/>
                    </a:gs>
                  </a:gsLst>
                  <a:lin ang="5400000" scaled="0"/>
                </a:gradFill>
                <a:latin typeface="Consolas" panose="020B0609020204030204" pitchFamily="49" charset="0"/>
              </a:rPr>
              <a:t>  hosts: localhost</a:t>
            </a:r>
          </a:p>
          <a:p>
            <a:pPr marL="115888"/>
            <a:r>
              <a:rPr lang="en-US" sz="1600">
                <a:gradFill>
                  <a:gsLst>
                    <a:gs pos="2917">
                      <a:schemeClr val="tx1"/>
                    </a:gs>
                    <a:gs pos="30000">
                      <a:schemeClr val="tx1"/>
                    </a:gs>
                  </a:gsLst>
                  <a:lin ang="5400000" scaled="0"/>
                </a:gradFill>
                <a:latin typeface="Consolas" panose="020B0609020204030204" pitchFamily="49" charset="0"/>
              </a:rPr>
              <a:t>  connection: local</a:t>
            </a:r>
          </a:p>
          <a:p>
            <a:pPr marL="115888"/>
            <a:r>
              <a:rPr lang="en-US" sz="1600">
                <a:gradFill>
                  <a:gsLst>
                    <a:gs pos="2917">
                      <a:schemeClr val="tx1"/>
                    </a:gs>
                    <a:gs pos="30000">
                      <a:schemeClr val="tx1"/>
                    </a:gs>
                  </a:gsLst>
                  <a:lin ang="5400000" scaled="0"/>
                </a:gradFill>
                <a:latin typeface="Consolas" panose="020B0609020204030204" pitchFamily="49" charset="0"/>
              </a:rPr>
              <a:t>  vars:</a:t>
            </a:r>
          </a:p>
          <a:p>
            <a:pPr marL="115888"/>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resource_group</a:t>
            </a:r>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testResourceGroup</a:t>
            </a:r>
            <a:endParaRPr lang="en-US" sz="1600">
              <a:gradFill>
                <a:gsLst>
                  <a:gs pos="2917">
                    <a:schemeClr val="tx1"/>
                  </a:gs>
                  <a:gs pos="30000">
                    <a:schemeClr val="tx1"/>
                  </a:gs>
                </a:gsLst>
                <a:lin ang="5400000" scaled="0"/>
              </a:gradFill>
              <a:latin typeface="Consolas" panose="020B0609020204030204" pitchFamily="49" charset="0"/>
            </a:endParaRPr>
          </a:p>
          <a:p>
            <a:pPr marL="115888"/>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vm_name</a:t>
            </a:r>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testVM</a:t>
            </a:r>
            <a:endParaRPr lang="en-US" sz="1600">
              <a:gradFill>
                <a:gsLst>
                  <a:gs pos="2917">
                    <a:schemeClr val="tx1"/>
                  </a:gs>
                  <a:gs pos="30000">
                    <a:schemeClr val="tx1"/>
                  </a:gs>
                </a:gsLst>
                <a:lin ang="5400000" scaled="0"/>
              </a:gradFill>
              <a:latin typeface="Consolas" panose="020B0609020204030204" pitchFamily="49" charset="0"/>
            </a:endParaRPr>
          </a:p>
          <a:p>
            <a:pPr marL="115888"/>
            <a:r>
              <a:rPr lang="en-US" sz="1600">
                <a:gradFill>
                  <a:gsLst>
                    <a:gs pos="2917">
                      <a:schemeClr val="tx1"/>
                    </a:gs>
                    <a:gs pos="30000">
                      <a:schemeClr val="tx1"/>
                    </a:gs>
                  </a:gsLst>
                  <a:lin ang="5400000" scaled="0"/>
                </a:gradFill>
                <a:latin typeface="Consolas" panose="020B0609020204030204" pitchFamily="49" charset="0"/>
              </a:rPr>
              <a:t>    location: </a:t>
            </a:r>
            <a:r>
              <a:rPr lang="en-US" sz="1600" err="1">
                <a:gradFill>
                  <a:gsLst>
                    <a:gs pos="2917">
                      <a:schemeClr val="tx1"/>
                    </a:gs>
                    <a:gs pos="30000">
                      <a:schemeClr val="tx1"/>
                    </a:gs>
                  </a:gsLst>
                  <a:lin ang="5400000" scaled="0"/>
                </a:gradFill>
                <a:latin typeface="Consolas" panose="020B0609020204030204" pitchFamily="49" charset="0"/>
              </a:rPr>
              <a:t>eastus</a:t>
            </a:r>
            <a:endParaRPr lang="en-US" sz="1600">
              <a:gradFill>
                <a:gsLst>
                  <a:gs pos="2917">
                    <a:schemeClr val="tx1"/>
                  </a:gs>
                  <a:gs pos="30000">
                    <a:schemeClr val="tx1"/>
                  </a:gs>
                </a:gsLst>
                <a:lin ang="5400000" scaled="0"/>
              </a:gradFill>
              <a:latin typeface="Consolas" panose="020B0609020204030204" pitchFamily="49" charset="0"/>
            </a:endParaRPr>
          </a:p>
          <a:p>
            <a:pPr marL="115888"/>
            <a:r>
              <a:rPr lang="en-US" sz="1600">
                <a:gradFill>
                  <a:gsLst>
                    <a:gs pos="2917">
                      <a:schemeClr val="tx1"/>
                    </a:gs>
                    <a:gs pos="30000">
                      <a:schemeClr val="tx1"/>
                    </a:gs>
                  </a:gsLst>
                  <a:lin ang="5400000" scaled="0"/>
                </a:gradFill>
                <a:latin typeface="Consolas" panose="020B0609020204030204" pitchFamily="49" charset="0"/>
              </a:rPr>
              <a:t>  tasks:</a:t>
            </a:r>
          </a:p>
          <a:p>
            <a:pPr marL="115888"/>
            <a:r>
              <a:rPr lang="en-US" sz="1600">
                <a:gradFill>
                  <a:gsLst>
                    <a:gs pos="2917">
                      <a:schemeClr val="tx1"/>
                    </a:gs>
                    <a:gs pos="30000">
                      <a:schemeClr val="tx1"/>
                    </a:gs>
                  </a:gsLst>
                  <a:lin ang="5400000" scaled="0"/>
                </a:gradFill>
                <a:latin typeface="Consolas" panose="020B0609020204030204" pitchFamily="49" charset="0"/>
              </a:rPr>
              <a:t>  - name: Create a resource group</a:t>
            </a:r>
          </a:p>
          <a:p>
            <a:pPr marL="115888"/>
            <a:r>
              <a:rPr lang="en-US" sz="1600">
                <a:gradFill>
                  <a:gsLst>
                    <a:gs pos="2917">
                      <a:schemeClr val="tx1"/>
                    </a:gs>
                    <a:gs pos="30000">
                      <a:schemeClr val="tx1"/>
                    </a:gs>
                  </a:gsLst>
                  <a:lin ang="5400000" scaled="0"/>
                </a:gradFill>
                <a:latin typeface="Consolas" panose="020B0609020204030204" pitchFamily="49" charset="0"/>
              </a:rPr>
              <a:t>    </a:t>
            </a:r>
            <a:r>
              <a:rPr lang="en-US" sz="1600" err="1">
                <a:gradFill>
                  <a:gsLst>
                    <a:gs pos="2917">
                      <a:schemeClr val="tx1"/>
                    </a:gs>
                    <a:gs pos="30000">
                      <a:schemeClr val="tx1"/>
                    </a:gs>
                  </a:gsLst>
                  <a:lin ang="5400000" scaled="0"/>
                </a:gradFill>
                <a:latin typeface="Consolas" panose="020B0609020204030204" pitchFamily="49" charset="0"/>
              </a:rPr>
              <a:t>azure_rm_resourcegroup</a:t>
            </a:r>
            <a:r>
              <a:rPr lang="en-US" sz="1600">
                <a:gradFill>
                  <a:gsLst>
                    <a:gs pos="2917">
                      <a:schemeClr val="tx1"/>
                    </a:gs>
                    <a:gs pos="30000">
                      <a:schemeClr val="tx1"/>
                    </a:gs>
                  </a:gsLst>
                  <a:lin ang="5400000" scaled="0"/>
                </a:gradFill>
                <a:latin typeface="Consolas" panose="020B0609020204030204" pitchFamily="49" charset="0"/>
              </a:rPr>
              <a:t>:</a:t>
            </a:r>
          </a:p>
          <a:p>
            <a:pPr marL="115888"/>
            <a:r>
              <a:rPr lang="en-US" sz="1600">
                <a:gradFill>
                  <a:gsLst>
                    <a:gs pos="2917">
                      <a:schemeClr val="tx1"/>
                    </a:gs>
                    <a:gs pos="30000">
                      <a:schemeClr val="tx1"/>
                    </a:gs>
                  </a:gsLst>
                  <a:lin ang="5400000" scaled="0"/>
                </a:gradFill>
                <a:latin typeface="Consolas" panose="020B0609020204030204" pitchFamily="49" charset="0"/>
              </a:rPr>
              <a:t>      name: "{{ </a:t>
            </a:r>
            <a:r>
              <a:rPr lang="en-US" sz="1600" err="1">
                <a:gradFill>
                  <a:gsLst>
                    <a:gs pos="2917">
                      <a:schemeClr val="tx1"/>
                    </a:gs>
                    <a:gs pos="30000">
                      <a:schemeClr val="tx1"/>
                    </a:gs>
                  </a:gsLst>
                  <a:lin ang="5400000" scaled="0"/>
                </a:gradFill>
                <a:latin typeface="Consolas" panose="020B0609020204030204" pitchFamily="49" charset="0"/>
              </a:rPr>
              <a:t>resource_group</a:t>
            </a:r>
            <a:r>
              <a:rPr lang="en-US" sz="1600">
                <a:gradFill>
                  <a:gsLst>
                    <a:gs pos="2917">
                      <a:schemeClr val="tx1"/>
                    </a:gs>
                    <a:gs pos="30000">
                      <a:schemeClr val="tx1"/>
                    </a:gs>
                  </a:gsLst>
                  <a:lin ang="5400000" scaled="0"/>
                </a:gradFill>
                <a:latin typeface="Consolas" panose="020B0609020204030204" pitchFamily="49" charset="0"/>
              </a:rPr>
              <a:t> }}"</a:t>
            </a:r>
          </a:p>
          <a:p>
            <a:pPr marL="115888"/>
            <a:r>
              <a:rPr lang="en-US" sz="1600">
                <a:gradFill>
                  <a:gsLst>
                    <a:gs pos="2917">
                      <a:schemeClr val="tx1"/>
                    </a:gs>
                    <a:gs pos="30000">
                      <a:schemeClr val="tx1"/>
                    </a:gs>
                  </a:gsLst>
                  <a:lin ang="5400000" scaled="0"/>
                </a:gradFill>
                <a:latin typeface="Consolas" panose="020B0609020204030204" pitchFamily="49" charset="0"/>
              </a:rPr>
              <a:t>      location: "{{ location }}"</a:t>
            </a:r>
            <a:endParaRPr lang="en-US" sz="280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1919463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b="1"/>
              <a:t>Modules</a:t>
            </a:r>
            <a:endParaRPr lang="en-US"/>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11018838" cy="3976473"/>
          </a:xfrm>
        </p:spPr>
        <p:txBody>
          <a:bodyPr/>
          <a:lstStyle/>
          <a:p>
            <a:r>
              <a:rPr lang="en-US"/>
              <a:t>Controls the thing you are automating</a:t>
            </a:r>
          </a:p>
          <a:p>
            <a:r>
              <a:rPr lang="en-US" b="1"/>
              <a:t>idempotent</a:t>
            </a:r>
            <a:r>
              <a:rPr lang="en-US"/>
              <a:t>; </a:t>
            </a:r>
            <a:r>
              <a:rPr lang="en-US" b="1"/>
              <a:t>check-mode</a:t>
            </a:r>
            <a:r>
              <a:rPr lang="en-US"/>
              <a:t> enabled</a:t>
            </a:r>
          </a:p>
          <a:p>
            <a:r>
              <a:rPr lang="en-US"/>
              <a:t>Over 160+ Azure modules: </a:t>
            </a:r>
          </a:p>
          <a:p>
            <a:pPr marL="428625" lvl="2" indent="0">
              <a:buNone/>
            </a:pPr>
            <a:r>
              <a:rPr lang="en-US" sz="2000">
                <a:hlinkClick r:id="rId3"/>
              </a:rPr>
              <a:t>https://aka.ms/ansiblesupport</a:t>
            </a:r>
            <a:r>
              <a:rPr lang="en-US" sz="2000"/>
              <a:t> </a:t>
            </a:r>
          </a:p>
          <a:p>
            <a:pPr marL="428625" lvl="2" indent="0">
              <a:buNone/>
            </a:pPr>
            <a:r>
              <a:rPr lang="en-US" sz="2000">
                <a:hlinkClick r:id="rId4"/>
              </a:rPr>
              <a:t>https://docs.ansible.com/ansible/latest/modules/list_of_cloud_modules#azure</a:t>
            </a:r>
            <a:r>
              <a:rPr lang="en-US" sz="2000"/>
              <a:t> </a:t>
            </a:r>
          </a:p>
          <a:p>
            <a:r>
              <a:rPr lang="en-US"/>
              <a:t>Documentation: </a:t>
            </a:r>
          </a:p>
          <a:p>
            <a:pPr marL="428625" lvl="2" indent="0">
              <a:buNone/>
            </a:pPr>
            <a:r>
              <a:rPr lang="en-US" sz="2000">
                <a:latin typeface="Consolas" panose="020B0609020204030204" pitchFamily="49" charset="0"/>
              </a:rPr>
              <a:t>ansible-doc </a:t>
            </a:r>
            <a:r>
              <a:rPr lang="en-US" sz="2000" err="1">
                <a:latin typeface="Consolas" panose="020B0609020204030204" pitchFamily="49" charset="0"/>
              </a:rPr>
              <a:t>azure_rm_resourcegroup</a:t>
            </a:r>
            <a:endParaRPr lang="en-US" sz="2000">
              <a:latin typeface="Consolas" panose="020B0609020204030204" pitchFamily="49" charset="0"/>
            </a:endParaRPr>
          </a:p>
          <a:p>
            <a:pPr marL="428625" lvl="2" indent="0">
              <a:buNone/>
            </a:pPr>
            <a:r>
              <a:rPr lang="en-US" sz="2000">
                <a:latin typeface="Consolas" panose="020B0609020204030204" pitchFamily="49" charset="0"/>
              </a:rPr>
              <a:t>ansible-doc -l</a:t>
            </a:r>
          </a:p>
          <a:p>
            <a:pPr marL="0" indent="0">
              <a:buNone/>
            </a:pPr>
            <a:endParaRPr lang="en-US"/>
          </a:p>
        </p:txBody>
      </p:sp>
    </p:spTree>
    <p:extLst>
      <p:ext uri="{BB962C8B-B14F-4D97-AF65-F5344CB8AC3E}">
        <p14:creationId xmlns:p14="http://schemas.microsoft.com/office/powerpoint/2010/main" val="5638528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1464" y="1611345"/>
            <a:ext cx="5542159" cy="4778403"/>
          </a:xfrm>
          <a:prstGeom prst="rect">
            <a:avLst/>
          </a:prstGeom>
          <a:solidFill>
            <a:srgbClr val="FFFFFF">
              <a:lumMod val="95000"/>
            </a:srgbClr>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41" tIns="118855" rIns="91427" bIns="146284" numCol="1" spcCol="0" rtlCol="0" fromWordArt="0" anchor="t" anchorCtr="0" forceAA="0" compatLnSpc="1">
            <a:prstTxWarp prst="textNoShape">
              <a:avLst/>
            </a:prstTxWarp>
            <a:noAutofit/>
          </a:bodyPr>
          <a:lstStyle/>
          <a:p>
            <a:r>
              <a:rPr lang="en-US" sz="2000" kern="0">
                <a:latin typeface="Segoe UI" panose="020B0502040204020203" pitchFamily="34" charset="0"/>
                <a:cs typeface="Segoe UI" panose="020B0502040204020203" pitchFamily="34" charset="0"/>
              </a:rPr>
              <a:t>Bash and PowerShell environments that are pre-authenticated to your Azure services</a:t>
            </a:r>
          </a:p>
          <a:p>
            <a:endParaRPr lang="en-US" sz="2000" kern="0">
              <a:latin typeface="Segoe UI" panose="020B0502040204020203" pitchFamily="34" charset="0"/>
              <a:cs typeface="Segoe UI" panose="020B0502040204020203" pitchFamily="34" charset="0"/>
            </a:endParaRPr>
          </a:p>
          <a:p>
            <a:r>
              <a:rPr lang="en-US" sz="2000" kern="0">
                <a:latin typeface="Segoe UI" panose="020B0502040204020203" pitchFamily="34" charset="0"/>
                <a:cs typeface="Segoe UI" panose="020B0502040204020203" pitchFamily="34" charset="0"/>
              </a:rPr>
              <a:t>No need to set up/install control node</a:t>
            </a:r>
          </a:p>
          <a:p>
            <a:endParaRPr lang="en-US" sz="2000" kern="0">
              <a:latin typeface="Segoe UI" panose="020B0502040204020203" pitchFamily="34" charset="0"/>
              <a:cs typeface="Segoe UI" panose="020B0502040204020203" pitchFamily="34" charset="0"/>
            </a:endParaRPr>
          </a:p>
          <a:p>
            <a:r>
              <a:rPr lang="en-US" sz="2000" kern="0">
                <a:latin typeface="Segoe UI" panose="020B0502040204020203" pitchFamily="34" charset="0"/>
                <a:cs typeface="Segoe UI" panose="020B0502040204020203" pitchFamily="34" charset="0"/>
              </a:rPr>
              <a:t>Availability of other developer and administrative tools</a:t>
            </a:r>
          </a:p>
          <a:p>
            <a:endParaRPr lang="en-US" sz="2000" kern="0">
              <a:latin typeface="Segoe UI" panose="020B0502040204020203" pitchFamily="34" charset="0"/>
              <a:cs typeface="Segoe UI" panose="020B0502040204020203" pitchFamily="34" charset="0"/>
            </a:endParaRPr>
          </a:p>
          <a:p>
            <a:r>
              <a:rPr lang="en-US" sz="2000" kern="0">
                <a:latin typeface="Segoe UI" panose="020B0502040204020203" pitchFamily="34" charset="0"/>
                <a:cs typeface="Segoe UI" panose="020B0502040204020203" pitchFamily="34" charset="0"/>
              </a:rPr>
              <a:t>Integrated editor: </a:t>
            </a:r>
            <a:r>
              <a:rPr lang="en-US" sz="2000" kern="0">
                <a:highlight>
                  <a:srgbClr val="C0C0C0"/>
                </a:highlight>
                <a:latin typeface="Consolas" panose="020B0609020204030204" pitchFamily="49" charset="0"/>
                <a:cs typeface="Segoe UI" panose="020B0502040204020203" pitchFamily="34" charset="0"/>
              </a:rPr>
              <a:t>code .</a:t>
            </a:r>
          </a:p>
          <a:p>
            <a:endParaRPr lang="en-US" sz="2000" kern="0">
              <a:latin typeface="Segoe UI" panose="020B0502040204020203" pitchFamily="34" charset="0"/>
              <a:cs typeface="Segoe UI" panose="020B0502040204020203" pitchFamily="34" charset="0"/>
            </a:endParaRPr>
          </a:p>
          <a:p>
            <a:r>
              <a:rPr lang="en-US" sz="2000" kern="0">
                <a:latin typeface="Segoe UI" panose="020B0502040204020203" pitchFamily="34" charset="0"/>
                <a:cs typeface="Segoe UI" panose="020B0502040204020203" pitchFamily="34" charset="0"/>
              </a:rPr>
              <a:t>More details at </a:t>
            </a:r>
            <a:r>
              <a:rPr lang="en-US" sz="2000" kern="0">
                <a:latin typeface="Segoe UI" panose="020B0502040204020203" pitchFamily="34" charset="0"/>
                <a:cs typeface="Segoe UI" panose="020B0502040204020203" pitchFamily="34" charset="0"/>
                <a:hlinkClick r:id="rId3"/>
              </a:rPr>
              <a:t>https://cda.ms/9S</a:t>
            </a:r>
            <a:r>
              <a:rPr lang="en-US" sz="2000" kern="0">
                <a:latin typeface="Segoe UI" panose="020B0502040204020203" pitchFamily="34" charset="0"/>
                <a:cs typeface="Segoe UI" panose="020B0502040204020203" pitchFamily="34" charset="0"/>
              </a:rPr>
              <a:t>    </a:t>
            </a:r>
            <a:endParaRPr lang="en-GB" sz="2000" kern="0">
              <a:latin typeface="Segoe UI" panose="020B0502040204020203" pitchFamily="34" charset="0"/>
              <a:cs typeface="Segoe UI" panose="020B0502040204020203" pitchFamily="34" charset="0"/>
            </a:endParaRPr>
          </a:p>
          <a:p>
            <a:pPr lvl="1"/>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285695" indent="-285695">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normAutofit/>
          </a:bodyPr>
          <a:lstStyle/>
          <a:p>
            <a:r>
              <a:rPr lang="en-US">
                <a:solidFill>
                  <a:schemeClr val="tx1"/>
                </a:solidFill>
              </a:rPr>
              <a:t>Azure Cloud Shell</a:t>
            </a:r>
          </a:p>
        </p:txBody>
      </p:sp>
      <p:sp>
        <p:nvSpPr>
          <p:cNvPr id="16" name="Text Placeholder 15"/>
          <p:cNvSpPr>
            <a:spLocks noGrp="1"/>
          </p:cNvSpPr>
          <p:nvPr>
            <p:ph type="body" sz="quarter" idx="36"/>
          </p:nvPr>
        </p:nvSpPr>
        <p:spPr/>
        <p:txBody>
          <a:bodyPr/>
          <a:lstStyle/>
          <a:p>
            <a:pPr marL="0" indent="0">
              <a:buNone/>
            </a:pPr>
            <a:r>
              <a:rPr lang="en-GB"/>
              <a:t>Browser-based shell experience for Ansible</a:t>
            </a:r>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5532" y="1825852"/>
            <a:ext cx="3822915" cy="4350721"/>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34" indent="-342834" defTabSz="914225">
              <a:buFont typeface="Arial" panose="020B0604020202020204" pitchFamily="34" charset="0"/>
              <a:buChar char="•"/>
              <a:defRPr/>
            </a:pPr>
            <a:endParaRPr lang="en-GB" b="1" u="sng">
              <a:solidFill>
                <a:srgbClr val="505050"/>
              </a:solidFill>
              <a:highlight>
                <a:srgbClr val="FFFF00"/>
              </a:highlight>
            </a:endParaRPr>
          </a:p>
        </p:txBody>
      </p:sp>
      <p:pic>
        <p:nvPicPr>
          <p:cNvPr id="10" name="Picture 9">
            <a:extLst>
              <a:ext uri="{FF2B5EF4-FFF2-40B4-BE49-F238E27FC236}">
                <a16:creationId xmlns:a16="http://schemas.microsoft.com/office/drawing/2014/main" id="{94348871-A64D-470C-90E2-8E209079CEBF}"/>
              </a:ext>
            </a:extLst>
          </p:cNvPr>
          <p:cNvPicPr>
            <a:picLocks noChangeAspect="1"/>
          </p:cNvPicPr>
          <p:nvPr/>
        </p:nvPicPr>
        <p:blipFill>
          <a:blip r:embed="rId4"/>
          <a:stretch>
            <a:fillRect/>
          </a:stretch>
        </p:blipFill>
        <p:spPr>
          <a:xfrm>
            <a:off x="6096000" y="1600461"/>
            <a:ext cx="5676159" cy="3816196"/>
          </a:xfrm>
          <a:prstGeom prst="rect">
            <a:avLst/>
          </a:prstGeom>
          <a:ln>
            <a:noFill/>
          </a:ln>
          <a:effectLst>
            <a:outerShdw blurRad="292100" dist="139700" dir="2700000" algn="tl" rotWithShape="0">
              <a:schemeClr val="tx1">
                <a:lumMod val="50000"/>
                <a:lumOff val="50000"/>
                <a:alpha val="65000"/>
              </a:schemeClr>
            </a:outerShdw>
          </a:effectLst>
        </p:spPr>
      </p:pic>
    </p:spTree>
    <p:extLst>
      <p:ext uri="{BB962C8B-B14F-4D97-AF65-F5344CB8AC3E}">
        <p14:creationId xmlns:p14="http://schemas.microsoft.com/office/powerpoint/2010/main" val="212531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1464" y="1611345"/>
            <a:ext cx="5542159" cy="4778403"/>
          </a:xfrm>
          <a:prstGeom prst="rect">
            <a:avLst/>
          </a:prstGeom>
          <a:solidFill>
            <a:srgbClr val="FFFFFF">
              <a:lumMod val="95000"/>
            </a:srgbClr>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41" tIns="118855" rIns="91427" bIns="146284" numCol="1" spcCol="0" rtlCol="0" fromWordArt="0" anchor="t" anchorCtr="0" forceAA="0" compatLnSpc="1">
            <a:prstTxWarp prst="textNoShape">
              <a:avLst/>
            </a:prstTxWarp>
            <a:noAutofit/>
          </a:bodyPr>
          <a:lstStyle/>
          <a:p>
            <a:r>
              <a:rPr lang="en-GB" sz="1600" kern="0">
                <a:latin typeface="Segoe UI Semibold" panose="020B0702040204020203" pitchFamily="34" charset="0"/>
                <a:cs typeface="Segoe UI Semibold" panose="020B0702040204020203" pitchFamily="34" charset="0"/>
              </a:rPr>
              <a:t>Runs everywhere</a:t>
            </a:r>
          </a:p>
          <a:p>
            <a:endPar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r>
              <a:rPr lang="en-GB" sz="1600" kern="0">
                <a:latin typeface="Segoe UI Semibold" panose="020B0702040204020203" pitchFamily="34" charset="0"/>
                <a:cs typeface="Segoe UI Semibold" panose="020B0702040204020203" pitchFamily="34" charset="0"/>
              </a:rPr>
              <a:t>Features of the Ansible extension</a:t>
            </a:r>
          </a:p>
          <a:p>
            <a:pPr marL="285733"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 completion </a:t>
            </a:r>
          </a:p>
          <a:p>
            <a:pPr marL="285733"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Code snippets</a:t>
            </a:r>
          </a:p>
          <a:p>
            <a:pPr marL="285733"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Syntax highlighting</a:t>
            </a:r>
          </a:p>
          <a:p>
            <a:pPr marL="285733"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 file copy to remote host on saving</a:t>
            </a:r>
          </a:p>
          <a:p>
            <a:pPr marL="285733"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Run playbook:</a:t>
            </a:r>
          </a:p>
          <a:p>
            <a:pPr marL="742933" lvl="1"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In Cloud Shell</a:t>
            </a:r>
          </a:p>
          <a:p>
            <a:pPr marL="742933" lvl="1"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In Docker</a:t>
            </a:r>
          </a:p>
          <a:p>
            <a:pPr marL="742933" lvl="1"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In local Ansible installation</a:t>
            </a:r>
          </a:p>
          <a:p>
            <a:pPr marL="742933" lvl="1" indent="-285750">
              <a:buFont typeface="Arial" panose="020B0604020202020204" pitchFamily="34" charset="0"/>
              <a:buChar char="•"/>
            </a:pPr>
            <a:r>
              <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Remotely via </a:t>
            </a:r>
            <a:r>
              <a:rPr lang="en-GB" sz="1600" kern="0" err="1">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ssh</a:t>
            </a:r>
            <a:endPar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457183" lvl="1"/>
            <a:endPar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r>
              <a:rPr lang="en-GB" sz="1600" kern="0">
                <a:latin typeface="Segoe UI Semibold" panose="020B0702040204020203" pitchFamily="34" charset="0"/>
                <a:cs typeface="Segoe UI Semibold" panose="020B0702040204020203" pitchFamily="34" charset="0"/>
              </a:rPr>
              <a:t>Download Visual Studio Code from </a:t>
            </a:r>
            <a:b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hlinkClick r:id="rId3"/>
              </a:rPr>
              <a:t>https://cda.ms/9T</a:t>
            </a:r>
            <a: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  </a:t>
            </a:r>
          </a:p>
          <a:p>
            <a:endParaRPr lang="en-GB"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r>
              <a:rPr lang="en-GB" sz="1600" kern="0">
                <a:latin typeface="Segoe UI Semibold" panose="020B0702040204020203" pitchFamily="34" charset="0"/>
                <a:cs typeface="Segoe UI Semibold" panose="020B0702040204020203" pitchFamily="34" charset="0"/>
              </a:rPr>
              <a:t>Download the Ansible Extension from the Extension panel in VS Code or </a:t>
            </a:r>
            <a:b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hlinkClick r:id="rId4"/>
              </a:rPr>
              <a:t>https://cda.ms/9V</a:t>
            </a:r>
            <a: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   </a:t>
            </a:r>
          </a:p>
          <a:p>
            <a:pPr lvl="1"/>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285695" indent="-285695">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normAutofit/>
          </a:bodyPr>
          <a:lstStyle/>
          <a:p>
            <a:r>
              <a:rPr lang="en-US">
                <a:solidFill>
                  <a:schemeClr val="tx1"/>
                </a:solidFill>
              </a:rPr>
              <a:t>Visual Studio Code</a:t>
            </a:r>
          </a:p>
        </p:txBody>
      </p:sp>
      <p:sp>
        <p:nvSpPr>
          <p:cNvPr id="16" name="Text Placeholder 15"/>
          <p:cNvSpPr>
            <a:spLocks noGrp="1"/>
          </p:cNvSpPr>
          <p:nvPr>
            <p:ph type="body" sz="quarter" idx="36"/>
          </p:nvPr>
        </p:nvSpPr>
        <p:spPr/>
        <p:txBody>
          <a:bodyPr/>
          <a:lstStyle/>
          <a:p>
            <a:pPr marL="0" indent="0">
              <a:buNone/>
            </a:pPr>
            <a:r>
              <a:rPr lang="en-GB"/>
              <a:t>Ansible Extension</a:t>
            </a:r>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5532" y="1825852"/>
            <a:ext cx="3822915" cy="4350721"/>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34" indent="-342834" defTabSz="914225">
              <a:buFont typeface="Arial" panose="020B0604020202020204" pitchFamily="34" charset="0"/>
              <a:buChar char="•"/>
              <a:defRPr/>
            </a:pPr>
            <a:endParaRPr lang="en-GB" b="1" u="sng">
              <a:solidFill>
                <a:srgbClr val="505050"/>
              </a:solidFill>
              <a:highlight>
                <a:srgbClr val="FFFF00"/>
              </a:highlight>
            </a:endParaRPr>
          </a:p>
        </p:txBody>
      </p:sp>
      <p:pic>
        <p:nvPicPr>
          <p:cNvPr id="9" name="Picture 8">
            <a:extLst>
              <a:ext uri="{FF2B5EF4-FFF2-40B4-BE49-F238E27FC236}">
                <a16:creationId xmlns:a16="http://schemas.microsoft.com/office/drawing/2014/main" id="{FD6CC4A3-BDB3-4DE4-ABE1-08B1F5BC6DD7}"/>
              </a:ext>
            </a:extLst>
          </p:cNvPr>
          <p:cNvPicPr>
            <a:picLocks noChangeAspect="1"/>
          </p:cNvPicPr>
          <p:nvPr/>
        </p:nvPicPr>
        <p:blipFill>
          <a:blip r:embed="rId5"/>
          <a:stretch>
            <a:fillRect/>
          </a:stretch>
        </p:blipFill>
        <p:spPr>
          <a:xfrm>
            <a:off x="6155119" y="1611345"/>
            <a:ext cx="5651349" cy="3816196"/>
          </a:xfrm>
          <a:prstGeom prst="rect">
            <a:avLst/>
          </a:prstGeom>
          <a:ln>
            <a:noFill/>
          </a:ln>
          <a:effectLst>
            <a:outerShdw blurRad="292100" dist="139700" dir="2700000" algn="tl" rotWithShape="0">
              <a:schemeClr val="tx1">
                <a:lumMod val="50000"/>
                <a:lumOff val="50000"/>
                <a:alpha val="65000"/>
              </a:schemeClr>
            </a:outerShdw>
          </a:effectLst>
        </p:spPr>
      </p:pic>
    </p:spTree>
    <p:extLst>
      <p:ext uri="{BB962C8B-B14F-4D97-AF65-F5344CB8AC3E}">
        <p14:creationId xmlns:p14="http://schemas.microsoft.com/office/powerpoint/2010/main" val="6120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1464" y="1611345"/>
            <a:ext cx="5542159" cy="4778403"/>
          </a:xfrm>
          <a:prstGeom prst="rect">
            <a:avLst/>
          </a:prstGeom>
          <a:solidFill>
            <a:srgbClr val="FFFFFF">
              <a:lumMod val="95000"/>
            </a:srgbClr>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41" tIns="118855" rIns="91427" bIns="146284" numCol="1" spcCol="0" rtlCol="0" fromWordArt="0" anchor="t" anchorCtr="0" forceAA="0" compatLnSpc="1">
            <a:prstTxWarp prst="textNoShape">
              <a:avLst/>
            </a:prstTxWarp>
            <a:noAutofit/>
          </a:bodyPr>
          <a:lstStyle/>
          <a:p>
            <a:r>
              <a:rPr lang="en-GB" kern="0">
                <a:latin typeface="Segoe UI Semibold" panose="020B0702040204020203" pitchFamily="34" charset="0"/>
                <a:cs typeface="Segoe UI Semibold" panose="020B0702040204020203" pitchFamily="34" charset="0"/>
              </a:rPr>
              <a:t>Ansible in Azure Marketplace </a:t>
            </a:r>
          </a:p>
          <a:p>
            <a:r>
              <a:rPr lang="en-GB" kern="0">
                <a:latin typeface="Segoe UI Semibold" panose="020B0702040204020203" pitchFamily="34" charset="0"/>
                <a:cs typeface="Segoe UI Semibold" panose="020B0702040204020203" pitchFamily="34" charset="0"/>
                <a:hlinkClick r:id="rId3"/>
              </a:rPr>
              <a:t>https://aka.ms/ansibleaz</a:t>
            </a:r>
            <a:endParaRPr lang="en-GB" kern="0">
              <a:latin typeface="Segoe UI Semibold" panose="020B0702040204020203" pitchFamily="34" charset="0"/>
              <a:cs typeface="Segoe UI Semibold" panose="020B0702040204020203" pitchFamily="34" charset="0"/>
            </a:endParaRPr>
          </a:p>
          <a:p>
            <a:r>
              <a:rPr lang="en-GB"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Ansible on a Linux VM based on CentOS 7.5</a:t>
            </a:r>
          </a:p>
          <a:p>
            <a:pPr marL="285733" indent="-285750">
              <a:buFont typeface="Arial" panose="020B0604020202020204" pitchFamily="34" charset="0"/>
              <a:buChar char="•"/>
            </a:pPr>
            <a:r>
              <a:rPr lang="en-GB"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Ansible (latest by default.)</a:t>
            </a:r>
          </a:p>
          <a:p>
            <a:pPr marL="285733" indent="-285750">
              <a:buFont typeface="Arial" panose="020B0604020202020204" pitchFamily="34" charset="0"/>
              <a:buChar char="•"/>
            </a:pPr>
            <a:r>
              <a:rPr lang="en-GB"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Azure CLI 2.0</a:t>
            </a:r>
          </a:p>
          <a:p>
            <a:pPr marL="285733" indent="-285750">
              <a:buFont typeface="Arial" panose="020B0604020202020204" pitchFamily="34" charset="0"/>
              <a:buChar char="•"/>
            </a:pPr>
            <a:r>
              <a:rPr lang="en-GB"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Managed identities integration</a:t>
            </a:r>
          </a:p>
          <a:p>
            <a:endParaRPr lang="en-GB" sz="1600" u="sng"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endPar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hlinkClick r:id="rId4"/>
            </a:endParaRPr>
          </a:p>
          <a:p>
            <a:r>
              <a:rPr lang="en-GB" kern="0">
                <a:latin typeface="Segoe UI Semibold" panose="020B0702040204020203" pitchFamily="34" charset="0"/>
                <a:cs typeface="Segoe UI Semibold" panose="020B0702040204020203" pitchFamily="34" charset="0"/>
              </a:rPr>
              <a:t>Ansible Dev Hub on Azure </a:t>
            </a:r>
          </a:p>
          <a:p>
            <a: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hlinkClick r:id="rId4"/>
              </a:rPr>
              <a:t>https://aka.ms/ansible</a:t>
            </a:r>
            <a:r>
              <a:rPr lang="en-GB" sz="16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 </a:t>
            </a:r>
          </a:p>
          <a:p>
            <a:r>
              <a:rPr lang="en-US"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Documentation hub dedicated to Ansible + Azure</a:t>
            </a:r>
          </a:p>
          <a:p>
            <a:pPr marL="285678" indent="-285695">
              <a:buFont typeface="Arial" panose="020B0604020202020204" pitchFamily="34" charset="0"/>
              <a:buChar char="•"/>
            </a:pPr>
            <a:r>
              <a:rPr lang="en-US" sz="1600" kern="0" err="1">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Quickstarts</a:t>
            </a:r>
            <a:endParaRPr lang="en-US"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285678" indent="-285695">
              <a:buFont typeface="Arial" panose="020B0604020202020204" pitchFamily="34" charset="0"/>
              <a:buChar char="•"/>
            </a:pPr>
            <a:r>
              <a:rPr lang="en-US"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Tutorials</a:t>
            </a:r>
          </a:p>
          <a:p>
            <a:pPr marL="285678" indent="-285695">
              <a:buFont typeface="Arial" panose="020B0604020202020204" pitchFamily="34" charset="0"/>
              <a:buChar char="•"/>
            </a:pPr>
            <a:r>
              <a:rPr lang="en-US" sz="16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Support matrix</a:t>
            </a:r>
          </a:p>
          <a:p>
            <a:pPr marL="742862" lvl="1" indent="-285695">
              <a:buFont typeface="Arial" panose="020B0604020202020204" pitchFamily="34" charset="0"/>
              <a:buChar char="•"/>
            </a:pPr>
            <a:r>
              <a:rPr lang="en-US" sz="1600" u="sng"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hlinkClick r:id="rId5"/>
              </a:rPr>
              <a:t>Releases and Features</a:t>
            </a:r>
            <a:endParaRPr lang="en-GB" sz="1600" u="sng"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lvl="1"/>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285695" indent="-285695">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normAutofit/>
          </a:bodyPr>
          <a:lstStyle/>
          <a:p>
            <a:r>
              <a:rPr lang="en-GB">
                <a:solidFill>
                  <a:schemeClr val="tx1"/>
                </a:solidFill>
              </a:rPr>
              <a:t>Azure Marketplace &amp; Documentation Hub</a:t>
            </a:r>
            <a:endParaRPr lang="en-US">
              <a:solidFill>
                <a:schemeClr val="tx1"/>
              </a:solidFill>
            </a:endParaRPr>
          </a:p>
        </p:txBody>
      </p:sp>
      <p:sp>
        <p:nvSpPr>
          <p:cNvPr id="16" name="Text Placeholder 15"/>
          <p:cNvSpPr>
            <a:spLocks noGrp="1"/>
          </p:cNvSpPr>
          <p:nvPr>
            <p:ph type="body" sz="quarter" idx="36"/>
          </p:nvPr>
        </p:nvSpPr>
        <p:spPr>
          <a:xfrm>
            <a:off x="228600" y="914400"/>
            <a:ext cx="11734800" cy="430887"/>
          </a:xfrm>
        </p:spPr>
        <p:txBody>
          <a:bodyPr/>
          <a:lstStyle/>
          <a:p>
            <a:pPr marL="0" indent="0">
              <a:buNone/>
            </a:pPr>
            <a:r>
              <a:rPr lang="en-GB"/>
              <a:t>Official guidance</a:t>
            </a:r>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5532" y="1825852"/>
            <a:ext cx="3822915" cy="4350721"/>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defRPr/>
            </a:pPr>
            <a:endParaRPr lang="en-GB" b="1" u="sng">
              <a:solidFill>
                <a:srgbClr val="505050"/>
              </a:solidFill>
              <a:highlight>
                <a:srgbClr val="FFFF00"/>
              </a:highlight>
            </a:endParaRPr>
          </a:p>
        </p:txBody>
      </p:sp>
      <p:pic>
        <p:nvPicPr>
          <p:cNvPr id="5" name="Picture 4">
            <a:extLst>
              <a:ext uri="{FF2B5EF4-FFF2-40B4-BE49-F238E27FC236}">
                <a16:creationId xmlns:a16="http://schemas.microsoft.com/office/drawing/2014/main" id="{879F68DD-4957-4442-A561-2AA8BC71114E}"/>
              </a:ext>
            </a:extLst>
          </p:cNvPr>
          <p:cNvPicPr>
            <a:picLocks noChangeAspect="1"/>
          </p:cNvPicPr>
          <p:nvPr/>
        </p:nvPicPr>
        <p:blipFill>
          <a:blip r:embed="rId6"/>
          <a:stretch>
            <a:fillRect/>
          </a:stretch>
        </p:blipFill>
        <p:spPr>
          <a:xfrm>
            <a:off x="6055926" y="1611345"/>
            <a:ext cx="5985108" cy="3883847"/>
          </a:xfrm>
          <a:prstGeom prst="rect">
            <a:avLst/>
          </a:prstGeom>
          <a:effectLst>
            <a:outerShdw blurRad="292100" dist="139700" dir="2700000" algn="tl" rotWithShape="0">
              <a:schemeClr val="bg1">
                <a:lumMod val="50000"/>
                <a:alpha val="65000"/>
              </a:schemeClr>
            </a:outerShdw>
          </a:effectLst>
        </p:spPr>
      </p:pic>
    </p:spTree>
    <p:extLst>
      <p:ext uri="{BB962C8B-B14F-4D97-AF65-F5344CB8AC3E}">
        <p14:creationId xmlns:p14="http://schemas.microsoft.com/office/powerpoint/2010/main" val="20719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914C-9B48-4A6C-9356-7002BB6F465A}"/>
              </a:ext>
            </a:extLst>
          </p:cNvPr>
          <p:cNvSpPr>
            <a:spLocks noGrp="1"/>
          </p:cNvSpPr>
          <p:nvPr>
            <p:ph type="title"/>
          </p:nvPr>
        </p:nvSpPr>
        <p:spPr>
          <a:xfrm>
            <a:off x="588263" y="4104640"/>
            <a:ext cx="11018520" cy="553998"/>
          </a:xfrm>
        </p:spPr>
        <p:txBody>
          <a:bodyPr/>
          <a:lstStyle/>
          <a:p>
            <a:r>
              <a:rPr lang="en-US"/>
              <a:t>Azure Resource Manager (ARM) Templates</a:t>
            </a:r>
          </a:p>
        </p:txBody>
      </p:sp>
      <p:sp>
        <p:nvSpPr>
          <p:cNvPr id="3" name="Text Placeholder 2">
            <a:extLst>
              <a:ext uri="{FF2B5EF4-FFF2-40B4-BE49-F238E27FC236}">
                <a16:creationId xmlns:a16="http://schemas.microsoft.com/office/drawing/2014/main" id="{7798EB19-7AAD-4302-95BC-5BC6A75540CC}"/>
              </a:ext>
            </a:extLst>
          </p:cNvPr>
          <p:cNvSpPr>
            <a:spLocks noGrp="1"/>
          </p:cNvSpPr>
          <p:nvPr>
            <p:ph type="body" sz="quarter" idx="10"/>
          </p:nvPr>
        </p:nvSpPr>
        <p:spPr>
          <a:xfrm>
            <a:off x="596550" y="3776250"/>
            <a:ext cx="11018520" cy="246221"/>
          </a:xfrm>
        </p:spPr>
        <p:txBody>
          <a:bodyPr/>
          <a:lstStyle/>
          <a:p>
            <a:r>
              <a:rPr lang="en-US" sz="1600"/>
              <a:t>OVERVIEW</a:t>
            </a:r>
            <a:endParaRPr lang="en-US"/>
          </a:p>
        </p:txBody>
      </p:sp>
    </p:spTree>
    <p:extLst>
      <p:ext uri="{BB962C8B-B14F-4D97-AF65-F5344CB8AC3E}">
        <p14:creationId xmlns:p14="http://schemas.microsoft.com/office/powerpoint/2010/main" val="862289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2731427"/>
            <a:ext cx="5119371" cy="2052800"/>
          </a:xfrm>
        </p:spPr>
        <p:txBody>
          <a:bodyPr/>
          <a:lstStyle/>
          <a:p>
            <a:pPr>
              <a:lnSpc>
                <a:spcPct val="100000"/>
              </a:lnSpc>
            </a:pPr>
            <a:r>
              <a:rPr lang="en-GB" sz="1765" b="1">
                <a:solidFill>
                  <a:schemeClr val="tx1">
                    <a:lumMod val="65000"/>
                    <a:lumOff val="35000"/>
                  </a:schemeClr>
                </a:solidFill>
              </a:rPr>
              <a:t>Declarative code for describing Azure resources.</a:t>
            </a:r>
          </a:p>
          <a:p>
            <a:pPr marL="285750" indent="-285750">
              <a:lnSpc>
                <a:spcPct val="100000"/>
              </a:lnSpc>
              <a:buFont typeface="Arial" panose="020B0604020202020204" pitchFamily="34" charset="0"/>
              <a:buChar char="•"/>
            </a:pPr>
            <a:r>
              <a:rPr lang="en-GB" sz="1765">
                <a:solidFill>
                  <a:schemeClr val="tx1">
                    <a:lumMod val="65000"/>
                    <a:lumOff val="35000"/>
                  </a:schemeClr>
                </a:solidFill>
              </a:rPr>
              <a:t>JSON meta-language. Thin layer over the ARM REST API</a:t>
            </a:r>
          </a:p>
          <a:p>
            <a:pPr marL="285750" indent="-285750">
              <a:lnSpc>
                <a:spcPct val="100000"/>
              </a:lnSpc>
              <a:buFont typeface="Arial" panose="020B0604020202020204" pitchFamily="34" charset="0"/>
              <a:buChar char="•"/>
            </a:pPr>
            <a:r>
              <a:rPr lang="en-GB" sz="1765">
                <a:solidFill>
                  <a:schemeClr val="tx1">
                    <a:lumMod val="65000"/>
                    <a:lumOff val="35000"/>
                  </a:schemeClr>
                </a:solidFill>
              </a:rPr>
              <a:t>Can use parameters, variables, and outputs</a:t>
            </a:r>
          </a:p>
          <a:p>
            <a:pPr marL="285750" indent="-285750">
              <a:lnSpc>
                <a:spcPct val="70000"/>
              </a:lnSpc>
              <a:buFont typeface="Arial" panose="020B0604020202020204" pitchFamily="34" charset="0"/>
              <a:buChar char="•"/>
            </a:pPr>
            <a:r>
              <a:rPr lang="en-GB" sz="1765">
                <a:solidFill>
                  <a:schemeClr val="tx1">
                    <a:lumMod val="65000"/>
                    <a:lumOff val="35000"/>
                  </a:schemeClr>
                </a:solidFill>
              </a:rPr>
              <a:t>Support for expressions, functions, looping, conditions</a:t>
            </a:r>
          </a:p>
          <a:p>
            <a:pPr marL="285750" indent="-285750">
              <a:lnSpc>
                <a:spcPct val="70000"/>
              </a:lnSpc>
              <a:buFont typeface="Arial" panose="020B0604020202020204" pitchFamily="34" charset="0"/>
              <a:buChar char="•"/>
            </a:pPr>
            <a:r>
              <a:rPr lang="en-GB" sz="1765">
                <a:solidFill>
                  <a:schemeClr val="tx1">
                    <a:lumMod val="65000"/>
                    <a:lumOff val="35000"/>
                  </a:schemeClr>
                </a:solidFill>
              </a:rPr>
              <a:t>Can use // or /* */ comments and multi-line strings</a:t>
            </a:r>
          </a:p>
          <a:p>
            <a:pPr>
              <a:lnSpc>
                <a:spcPct val="100000"/>
              </a:lnSpc>
            </a:pPr>
            <a:r>
              <a:rPr lang="en-GB" sz="1765">
                <a:solidFill>
                  <a:schemeClr val="tx1">
                    <a:lumMod val="65000"/>
                    <a:lumOff val="35000"/>
                  </a:schemeClr>
                </a:solidFill>
              </a:rPr>
              <a:t> </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1705572"/>
            <a:ext cx="5129325" cy="739238"/>
          </a:xfrm>
        </p:spPr>
        <p:txBody>
          <a:bodyPr/>
          <a:lstStyle/>
          <a:p>
            <a:r>
              <a:rPr lang="en-US" sz="3200">
                <a:solidFill>
                  <a:srgbClr val="2C65E1"/>
                </a:solidFill>
              </a:rPr>
              <a:t>What are ARM Templates?</a:t>
            </a:r>
          </a:p>
        </p:txBody>
      </p:sp>
      <p:pic>
        <p:nvPicPr>
          <p:cNvPr id="7" name="Picture 6">
            <a:extLst>
              <a:ext uri="{FF2B5EF4-FFF2-40B4-BE49-F238E27FC236}">
                <a16:creationId xmlns:a16="http://schemas.microsoft.com/office/drawing/2014/main" id="{F6008BFA-6698-44D4-8BFE-BC469AB0FD7C}"/>
              </a:ext>
            </a:extLst>
          </p:cNvPr>
          <p:cNvPicPr>
            <a:picLocks noChangeAspect="1"/>
          </p:cNvPicPr>
          <p:nvPr/>
        </p:nvPicPr>
        <p:blipFill rotWithShape="1">
          <a:blip r:embed="rId3"/>
          <a:srcRect r="28017" b="24669"/>
          <a:stretch/>
        </p:blipFill>
        <p:spPr>
          <a:xfrm>
            <a:off x="6161461" y="1478478"/>
            <a:ext cx="6030540" cy="4609339"/>
          </a:xfrm>
          <a:prstGeom prst="rect">
            <a:avLst/>
          </a:prstGeom>
        </p:spPr>
      </p:pic>
      <p:pic>
        <p:nvPicPr>
          <p:cNvPr id="8" name="Picture 7">
            <a:extLst>
              <a:ext uri="{FF2B5EF4-FFF2-40B4-BE49-F238E27FC236}">
                <a16:creationId xmlns:a16="http://schemas.microsoft.com/office/drawing/2014/main" id="{25826F5D-6450-4E16-887D-7E909D37D0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61669" y="0"/>
            <a:ext cx="7844340" cy="6857027"/>
          </a:xfrm>
          <a:prstGeom prst="rect">
            <a:avLst/>
          </a:prstGeom>
        </p:spPr>
      </p:pic>
    </p:spTree>
    <p:extLst>
      <p:ext uri="{BB962C8B-B14F-4D97-AF65-F5344CB8AC3E}">
        <p14:creationId xmlns:p14="http://schemas.microsoft.com/office/powerpoint/2010/main" val="53594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ABFD-50CA-4D84-A1E0-572F63683099}"/>
              </a:ext>
            </a:extLst>
          </p:cNvPr>
          <p:cNvSpPr>
            <a:spLocks noGrp="1"/>
          </p:cNvSpPr>
          <p:nvPr>
            <p:ph type="title"/>
          </p:nvPr>
        </p:nvSpPr>
        <p:spPr>
          <a:xfrm>
            <a:off x="276948" y="200495"/>
            <a:ext cx="11018520" cy="430887"/>
          </a:xfrm>
        </p:spPr>
        <p:txBody>
          <a:bodyPr/>
          <a:lstStyle/>
          <a:p>
            <a:r>
              <a:rPr lang="en-US" sz="2800"/>
              <a:t>Benefits of using ARM Templates</a:t>
            </a:r>
          </a:p>
        </p:txBody>
      </p:sp>
      <p:grpSp>
        <p:nvGrpSpPr>
          <p:cNvPr id="3" name="Group 2">
            <a:extLst>
              <a:ext uri="{FF2B5EF4-FFF2-40B4-BE49-F238E27FC236}">
                <a16:creationId xmlns:a16="http://schemas.microsoft.com/office/drawing/2014/main" id="{49CA8A8E-E7EC-463C-859F-6346AAD74A7B}"/>
              </a:ext>
            </a:extLst>
          </p:cNvPr>
          <p:cNvGrpSpPr/>
          <p:nvPr/>
        </p:nvGrpSpPr>
        <p:grpSpPr>
          <a:xfrm>
            <a:off x="6603271" y="3878861"/>
            <a:ext cx="3239258" cy="2705402"/>
            <a:chOff x="1152862" y="3851385"/>
            <a:chExt cx="3239258" cy="2705402"/>
          </a:xfrm>
        </p:grpSpPr>
        <p:sp>
          <p:nvSpPr>
            <p:cNvPr id="4" name="Rectangle 3">
              <a:extLst>
                <a:ext uri="{FF2B5EF4-FFF2-40B4-BE49-F238E27FC236}">
                  <a16:creationId xmlns:a16="http://schemas.microsoft.com/office/drawing/2014/main" id="{349D4A1D-032C-4727-8C7F-A18F940ECDC0}"/>
                </a:ext>
              </a:extLst>
            </p:cNvPr>
            <p:cNvSpPr/>
            <p:nvPr/>
          </p:nvSpPr>
          <p:spPr bwMode="auto">
            <a:xfrm>
              <a:off x="1152862" y="5943601"/>
              <a:ext cx="2770094" cy="613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a:t>
              </a:r>
            </a:p>
          </p:txBody>
        </p:sp>
        <p:sp>
          <p:nvSpPr>
            <p:cNvPr id="5" name="Rectangle 4">
              <a:extLst>
                <a:ext uri="{FF2B5EF4-FFF2-40B4-BE49-F238E27FC236}">
                  <a16:creationId xmlns:a16="http://schemas.microsoft.com/office/drawing/2014/main" id="{C3E98A6B-FA32-4219-8EB9-BD7D9562012F}"/>
                </a:ext>
              </a:extLst>
            </p:cNvPr>
            <p:cNvSpPr/>
            <p:nvPr/>
          </p:nvSpPr>
          <p:spPr bwMode="auto">
            <a:xfrm>
              <a:off x="1152862" y="5127813"/>
              <a:ext cx="2770094" cy="613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Resource Providers</a:t>
              </a:r>
            </a:p>
          </p:txBody>
        </p:sp>
        <p:cxnSp>
          <p:nvCxnSpPr>
            <p:cNvPr id="7" name="Straight Connector 6">
              <a:extLst>
                <a:ext uri="{FF2B5EF4-FFF2-40B4-BE49-F238E27FC236}">
                  <a16:creationId xmlns:a16="http://schemas.microsoft.com/office/drawing/2014/main" id="{F30087BE-CF9B-4536-8B83-568DC2B43D0E}"/>
                </a:ext>
              </a:extLst>
            </p:cNvPr>
            <p:cNvCxnSpPr>
              <a:cxnSpLocks/>
              <a:stCxn id="5" idx="2"/>
              <a:endCxn id="4" idx="0"/>
            </p:cNvCxnSpPr>
            <p:nvPr/>
          </p:nvCxnSpPr>
          <p:spPr>
            <a:xfrm>
              <a:off x="2537909" y="5740999"/>
              <a:ext cx="0" cy="202602"/>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CAB942-698B-4604-9118-E29CABA33398}"/>
                </a:ext>
              </a:extLst>
            </p:cNvPr>
            <p:cNvSpPr/>
            <p:nvPr/>
          </p:nvSpPr>
          <p:spPr bwMode="auto">
            <a:xfrm>
              <a:off x="1152862" y="4324921"/>
              <a:ext cx="2770094" cy="613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ARM</a:t>
              </a:r>
            </a:p>
          </p:txBody>
        </p:sp>
        <p:cxnSp>
          <p:nvCxnSpPr>
            <p:cNvPr id="11" name="Straight Connector 10">
              <a:extLst>
                <a:ext uri="{FF2B5EF4-FFF2-40B4-BE49-F238E27FC236}">
                  <a16:creationId xmlns:a16="http://schemas.microsoft.com/office/drawing/2014/main" id="{D72A3BC5-09D3-402E-A53D-A9F6A6EA3385}"/>
                </a:ext>
              </a:extLst>
            </p:cNvPr>
            <p:cNvCxnSpPr>
              <a:cxnSpLocks/>
              <a:endCxn id="8" idx="0"/>
            </p:cNvCxnSpPr>
            <p:nvPr/>
          </p:nvCxnSpPr>
          <p:spPr>
            <a:xfrm>
              <a:off x="2537909" y="4033049"/>
              <a:ext cx="0" cy="291872"/>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Flowchart: Connector 13">
              <a:extLst>
                <a:ext uri="{FF2B5EF4-FFF2-40B4-BE49-F238E27FC236}">
                  <a16:creationId xmlns:a16="http://schemas.microsoft.com/office/drawing/2014/main" id="{55CB9D7D-3460-4D1C-87BD-90D14EF746BD}"/>
                </a:ext>
              </a:extLst>
            </p:cNvPr>
            <p:cNvSpPr/>
            <p:nvPr/>
          </p:nvSpPr>
          <p:spPr bwMode="auto">
            <a:xfrm>
              <a:off x="2435845" y="3851385"/>
              <a:ext cx="200430" cy="18772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B7D750F-9FF3-4FBA-8190-294B03C43C3C}"/>
                </a:ext>
              </a:extLst>
            </p:cNvPr>
            <p:cNvCxnSpPr>
              <a:cxnSpLocks/>
              <a:stCxn id="4" idx="3"/>
            </p:cNvCxnSpPr>
            <p:nvPr/>
          </p:nvCxnSpPr>
          <p:spPr>
            <a:xfrm>
              <a:off x="3922956" y="6250194"/>
              <a:ext cx="297818" cy="0"/>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4FCD88-BE8C-474E-A00A-ABF0C70A9B18}"/>
                </a:ext>
              </a:extLst>
            </p:cNvPr>
            <p:cNvCxnSpPr>
              <a:cxnSpLocks/>
              <a:stCxn id="8" idx="2"/>
              <a:endCxn id="5" idx="0"/>
            </p:cNvCxnSpPr>
            <p:nvPr/>
          </p:nvCxnSpPr>
          <p:spPr>
            <a:xfrm>
              <a:off x="2537909" y="4938107"/>
              <a:ext cx="0" cy="189706"/>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id="{A0007357-117F-4137-800D-574138FC7673}"/>
                </a:ext>
              </a:extLst>
            </p:cNvPr>
            <p:cNvSpPr/>
            <p:nvPr/>
          </p:nvSpPr>
          <p:spPr bwMode="auto">
            <a:xfrm>
              <a:off x="4191690" y="6156332"/>
              <a:ext cx="200430" cy="18772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9C713520-3CDB-4168-B4AF-506CE9DB16A1}"/>
              </a:ext>
            </a:extLst>
          </p:cNvPr>
          <p:cNvCxnSpPr>
            <a:cxnSpLocks/>
          </p:cNvCxnSpPr>
          <p:nvPr/>
        </p:nvCxnSpPr>
        <p:spPr>
          <a:xfrm flipV="1">
            <a:off x="4768907" y="3655998"/>
            <a:ext cx="7150620" cy="22898"/>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09103-024F-4CA4-AF85-723D77CA7357}"/>
              </a:ext>
            </a:extLst>
          </p:cNvPr>
          <p:cNvSpPr txBox="1"/>
          <p:nvPr/>
        </p:nvSpPr>
        <p:spPr>
          <a:xfrm>
            <a:off x="10880108" y="2698037"/>
            <a:ext cx="121700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Multiple Imperative PUT Calls</a:t>
            </a:r>
          </a:p>
        </p:txBody>
      </p:sp>
      <p:grpSp>
        <p:nvGrpSpPr>
          <p:cNvPr id="16" name="Group 15">
            <a:extLst>
              <a:ext uri="{FF2B5EF4-FFF2-40B4-BE49-F238E27FC236}">
                <a16:creationId xmlns:a16="http://schemas.microsoft.com/office/drawing/2014/main" id="{136F4CE1-B33F-4FE3-966E-708DFEBB52F2}"/>
              </a:ext>
            </a:extLst>
          </p:cNvPr>
          <p:cNvGrpSpPr/>
          <p:nvPr/>
        </p:nvGrpSpPr>
        <p:grpSpPr>
          <a:xfrm>
            <a:off x="8344217" y="1346109"/>
            <a:ext cx="2770094" cy="2092242"/>
            <a:chOff x="5837737" y="1185267"/>
            <a:chExt cx="2770094" cy="2092242"/>
          </a:xfrm>
        </p:grpSpPr>
        <p:grpSp>
          <p:nvGrpSpPr>
            <p:cNvPr id="12" name="Group 11">
              <a:extLst>
                <a:ext uri="{FF2B5EF4-FFF2-40B4-BE49-F238E27FC236}">
                  <a16:creationId xmlns:a16="http://schemas.microsoft.com/office/drawing/2014/main" id="{5243DD0E-DFE9-43A6-BA96-CB3CC9B6750D}"/>
                </a:ext>
              </a:extLst>
            </p:cNvPr>
            <p:cNvGrpSpPr/>
            <p:nvPr/>
          </p:nvGrpSpPr>
          <p:grpSpPr>
            <a:xfrm>
              <a:off x="6186790" y="1882546"/>
              <a:ext cx="2170268" cy="1394963"/>
              <a:chOff x="6264614" y="1872818"/>
              <a:chExt cx="2170268" cy="1394963"/>
            </a:xfrm>
          </p:grpSpPr>
          <p:cxnSp>
            <p:nvCxnSpPr>
              <p:cNvPr id="9" name="Straight Arrow Connector 8">
                <a:extLst>
                  <a:ext uri="{FF2B5EF4-FFF2-40B4-BE49-F238E27FC236}">
                    <a16:creationId xmlns:a16="http://schemas.microsoft.com/office/drawing/2014/main" id="{23D574FF-63B8-4E36-9C7A-97A26375C047}"/>
                  </a:ext>
                </a:extLst>
              </p:cNvPr>
              <p:cNvCxnSpPr/>
              <p:nvPr/>
            </p:nvCxnSpPr>
            <p:spPr>
              <a:xfrm>
                <a:off x="6264614"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29CADB-A6A4-4027-870D-6D645C74AD79}"/>
                  </a:ext>
                </a:extLst>
              </p:cNvPr>
              <p:cNvCxnSpPr/>
              <p:nvPr/>
            </p:nvCxnSpPr>
            <p:spPr>
              <a:xfrm>
                <a:off x="6807181"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4AC256-FAEC-40C2-9258-BC7D7C3F7A79}"/>
                  </a:ext>
                </a:extLst>
              </p:cNvPr>
              <p:cNvCxnSpPr/>
              <p:nvPr/>
            </p:nvCxnSpPr>
            <p:spPr>
              <a:xfrm>
                <a:off x="7349748"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08D4A1-EA72-4159-A588-E2F0FCB98EDC}"/>
                  </a:ext>
                </a:extLst>
              </p:cNvPr>
              <p:cNvCxnSpPr/>
              <p:nvPr/>
            </p:nvCxnSpPr>
            <p:spPr>
              <a:xfrm>
                <a:off x="7892315"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2A27B5-4688-4265-B980-98F99C9DF91E}"/>
                  </a:ext>
                </a:extLst>
              </p:cNvPr>
              <p:cNvCxnSpPr/>
              <p:nvPr/>
            </p:nvCxnSpPr>
            <p:spPr>
              <a:xfrm>
                <a:off x="8434882"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7EFD80A0-6213-4F06-95DA-D50511AAC303}"/>
                </a:ext>
              </a:extLst>
            </p:cNvPr>
            <p:cNvSpPr/>
            <p:nvPr/>
          </p:nvSpPr>
          <p:spPr bwMode="auto">
            <a:xfrm>
              <a:off x="5837737" y="1185267"/>
              <a:ext cx="2770094" cy="115581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Non-template based infra as code</a:t>
              </a:r>
            </a:p>
          </p:txBody>
        </p:sp>
      </p:grpSp>
      <p:grpSp>
        <p:nvGrpSpPr>
          <p:cNvPr id="35" name="Group 34">
            <a:extLst>
              <a:ext uri="{FF2B5EF4-FFF2-40B4-BE49-F238E27FC236}">
                <a16:creationId xmlns:a16="http://schemas.microsoft.com/office/drawing/2014/main" id="{939F27C4-ABBE-4009-A789-2DB0C9FCA9AC}"/>
              </a:ext>
            </a:extLst>
          </p:cNvPr>
          <p:cNvGrpSpPr/>
          <p:nvPr/>
        </p:nvGrpSpPr>
        <p:grpSpPr>
          <a:xfrm>
            <a:off x="4768907" y="1338834"/>
            <a:ext cx="3052389" cy="2005534"/>
            <a:chOff x="1925909" y="1242278"/>
            <a:chExt cx="3052389" cy="2005534"/>
          </a:xfrm>
        </p:grpSpPr>
        <p:cxnSp>
          <p:nvCxnSpPr>
            <p:cNvPr id="31" name="Straight Arrow Connector 30">
              <a:extLst>
                <a:ext uri="{FF2B5EF4-FFF2-40B4-BE49-F238E27FC236}">
                  <a16:creationId xmlns:a16="http://schemas.microsoft.com/office/drawing/2014/main" id="{704BC0FE-259F-427F-B16C-8B7E1A8039FB}"/>
                </a:ext>
              </a:extLst>
            </p:cNvPr>
            <p:cNvCxnSpPr/>
            <p:nvPr/>
          </p:nvCxnSpPr>
          <p:spPr>
            <a:xfrm>
              <a:off x="3379779" y="1852849"/>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886DCF-9E98-4360-87C9-1F4729C4B4C5}"/>
                </a:ext>
              </a:extLst>
            </p:cNvPr>
            <p:cNvSpPr txBox="1"/>
            <p:nvPr/>
          </p:nvSpPr>
          <p:spPr>
            <a:xfrm>
              <a:off x="3644401" y="2651376"/>
              <a:ext cx="1333897"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One ARM Template submitted</a:t>
              </a:r>
            </a:p>
          </p:txBody>
        </p:sp>
        <p:sp>
          <p:nvSpPr>
            <p:cNvPr id="28" name="Rectangle 27">
              <a:extLst>
                <a:ext uri="{FF2B5EF4-FFF2-40B4-BE49-F238E27FC236}">
                  <a16:creationId xmlns:a16="http://schemas.microsoft.com/office/drawing/2014/main" id="{1EF31F73-E7B5-4C70-954F-FC7C04C17B82}"/>
                </a:ext>
              </a:extLst>
            </p:cNvPr>
            <p:cNvSpPr/>
            <p:nvPr/>
          </p:nvSpPr>
          <p:spPr bwMode="auto">
            <a:xfrm>
              <a:off x="1925909" y="1242278"/>
              <a:ext cx="2770094" cy="116505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ARM Templates</a:t>
              </a:r>
            </a:p>
          </p:txBody>
        </p:sp>
      </p:grpSp>
      <p:grpSp>
        <p:nvGrpSpPr>
          <p:cNvPr id="39" name="Group 38">
            <a:extLst>
              <a:ext uri="{FF2B5EF4-FFF2-40B4-BE49-F238E27FC236}">
                <a16:creationId xmlns:a16="http://schemas.microsoft.com/office/drawing/2014/main" id="{DF2F4EE9-428C-44A7-9795-B4037EAFFF68}"/>
              </a:ext>
            </a:extLst>
          </p:cNvPr>
          <p:cNvGrpSpPr/>
          <p:nvPr/>
        </p:nvGrpSpPr>
        <p:grpSpPr>
          <a:xfrm>
            <a:off x="269493" y="3425399"/>
            <a:ext cx="3525203" cy="1310946"/>
            <a:chOff x="227074" y="1561553"/>
            <a:chExt cx="3525203" cy="1310946"/>
          </a:xfrm>
        </p:grpSpPr>
        <p:grpSp>
          <p:nvGrpSpPr>
            <p:cNvPr id="36" name="Group 35">
              <a:extLst>
                <a:ext uri="{FF2B5EF4-FFF2-40B4-BE49-F238E27FC236}">
                  <a16:creationId xmlns:a16="http://schemas.microsoft.com/office/drawing/2014/main" id="{FB8CCB5D-9454-443D-BCAB-D89BEDB9508D}"/>
                </a:ext>
              </a:extLst>
            </p:cNvPr>
            <p:cNvGrpSpPr/>
            <p:nvPr/>
          </p:nvGrpSpPr>
          <p:grpSpPr>
            <a:xfrm>
              <a:off x="227074" y="1561553"/>
              <a:ext cx="3525203" cy="1097124"/>
              <a:chOff x="327362" y="4257659"/>
              <a:chExt cx="3525203" cy="1097124"/>
            </a:xfrm>
          </p:grpSpPr>
          <p:sp>
            <p:nvSpPr>
              <p:cNvPr id="32" name="TextBox 29">
                <a:extLst>
                  <a:ext uri="{FF2B5EF4-FFF2-40B4-BE49-F238E27FC236}">
                    <a16:creationId xmlns:a16="http://schemas.microsoft.com/office/drawing/2014/main" id="{0465CEA8-6B1E-4CC4-84B6-AE0D5892ECF1}"/>
                  </a:ext>
                </a:extLst>
              </p:cNvPr>
              <p:cNvSpPr txBox="1"/>
              <p:nvPr/>
            </p:nvSpPr>
            <p:spPr>
              <a:xfrm>
                <a:off x="620722" y="4257659"/>
                <a:ext cx="3231843" cy="1097124"/>
              </a:xfrm>
              <a:prstGeom prst="rect">
                <a:avLst/>
              </a:prstGeom>
              <a:noFill/>
            </p:spPr>
            <p:txBody>
              <a:bodyPr wrap="square" lIns="182854" tIns="146225" rIns="182780" bIns="146225" rtlCol="0" anchor="ctr"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light"/>
                    <a:ea typeface="+mn-ea"/>
                    <a:cs typeface="+mn-cs"/>
                  </a:rPr>
                  <a:t>Resource </a:t>
                </a: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rPr>
                  <a:t>Provider coverage </a:t>
                </a: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light"/>
                    <a:ea typeface="+mn-ea"/>
                    <a:cs typeface="+mn-cs"/>
                  </a:rPr>
                  <a:t>from day one</a:t>
                </a:r>
                <a:endPar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445B412E-1D75-4300-9324-C8D811A1AAE8}"/>
                  </a:ext>
                </a:extLst>
              </p:cNvPr>
              <p:cNvSpPr txBox="1"/>
              <p:nvPr/>
            </p:nvSpPr>
            <p:spPr>
              <a:xfrm>
                <a:off x="327362" y="456577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002060"/>
                    </a:solidFill>
                    <a:latin typeface="Segoe UI"/>
                  </a:rPr>
                  <a:t>3</a:t>
                </a:r>
                <a:endParaRPr kumimoji="0" lang="en-US" sz="3200" b="0" i="0" u="none" strike="noStrike" kern="1200" cap="none" spc="0" normalizeH="0" baseline="0" noProof="0">
                  <a:ln>
                    <a:noFill/>
                  </a:ln>
                  <a:solidFill>
                    <a:srgbClr val="002060"/>
                  </a:solidFill>
                  <a:effectLst/>
                  <a:uLnTx/>
                  <a:uFillTx/>
                  <a:latin typeface="Segoe UI"/>
                  <a:ea typeface="+mn-ea"/>
                  <a:cs typeface="+mn-cs"/>
                </a:endParaRPr>
              </a:p>
            </p:txBody>
          </p:sp>
        </p:grpSp>
        <p:sp>
          <p:nvSpPr>
            <p:cNvPr id="38" name="TextBox 29">
              <a:extLst>
                <a:ext uri="{FF2B5EF4-FFF2-40B4-BE49-F238E27FC236}">
                  <a16:creationId xmlns:a16="http://schemas.microsoft.com/office/drawing/2014/main" id="{5B778663-454F-446F-AF61-4525F4BCD17B}"/>
                </a:ext>
              </a:extLst>
            </p:cNvPr>
            <p:cNvSpPr txBox="1"/>
            <p:nvPr/>
          </p:nvSpPr>
          <p:spPr>
            <a:xfrm>
              <a:off x="519943" y="2294014"/>
              <a:ext cx="3231843" cy="578485"/>
            </a:xfrm>
            <a:prstGeom prst="rect">
              <a:avLst/>
            </a:prstGeom>
            <a:noFill/>
          </p:spPr>
          <p:txBody>
            <a:bodyPr wrap="square" lIns="182854" tIns="146225" rIns="182780" bIns="146225" rtlCol="0" anchor="t"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When a new Azure Resource is released (even a private preview), you can use it in an ARM template</a:t>
              </a:r>
            </a:p>
          </p:txBody>
        </p:sp>
      </p:grpSp>
      <p:grpSp>
        <p:nvGrpSpPr>
          <p:cNvPr id="40" name="Group 39">
            <a:extLst>
              <a:ext uri="{FF2B5EF4-FFF2-40B4-BE49-F238E27FC236}">
                <a16:creationId xmlns:a16="http://schemas.microsoft.com/office/drawing/2014/main" id="{BA409B41-D341-4DAB-81A3-6703D94D8790}"/>
              </a:ext>
            </a:extLst>
          </p:cNvPr>
          <p:cNvGrpSpPr/>
          <p:nvPr/>
        </p:nvGrpSpPr>
        <p:grpSpPr>
          <a:xfrm>
            <a:off x="269493" y="2049613"/>
            <a:ext cx="3873759" cy="1853245"/>
            <a:chOff x="227074" y="1476204"/>
            <a:chExt cx="3873759" cy="1853245"/>
          </a:xfrm>
        </p:grpSpPr>
        <p:grpSp>
          <p:nvGrpSpPr>
            <p:cNvPr id="41" name="Group 40">
              <a:extLst>
                <a:ext uri="{FF2B5EF4-FFF2-40B4-BE49-F238E27FC236}">
                  <a16:creationId xmlns:a16="http://schemas.microsoft.com/office/drawing/2014/main" id="{CBA0B10E-348F-4D22-B639-F702258F3B35}"/>
                </a:ext>
              </a:extLst>
            </p:cNvPr>
            <p:cNvGrpSpPr/>
            <p:nvPr/>
          </p:nvGrpSpPr>
          <p:grpSpPr>
            <a:xfrm>
              <a:off x="227074" y="1476204"/>
              <a:ext cx="3873759" cy="1097124"/>
              <a:chOff x="327362" y="4172310"/>
              <a:chExt cx="3873759" cy="1097124"/>
            </a:xfrm>
          </p:grpSpPr>
          <p:sp>
            <p:nvSpPr>
              <p:cNvPr id="43" name="TextBox 29">
                <a:extLst>
                  <a:ext uri="{FF2B5EF4-FFF2-40B4-BE49-F238E27FC236}">
                    <a16:creationId xmlns:a16="http://schemas.microsoft.com/office/drawing/2014/main" id="{458DFE10-7C13-40E0-B6EF-724703EAB983}"/>
                  </a:ext>
                </a:extLst>
              </p:cNvPr>
              <p:cNvSpPr txBox="1"/>
              <p:nvPr/>
            </p:nvSpPr>
            <p:spPr>
              <a:xfrm>
                <a:off x="620722" y="4172310"/>
                <a:ext cx="3580399" cy="1097124"/>
              </a:xfrm>
              <a:prstGeom prst="rect">
                <a:avLst/>
              </a:prstGeom>
              <a:noFill/>
            </p:spPr>
            <p:txBody>
              <a:bodyPr wrap="square" lIns="182854" tIns="146225" rIns="182780" bIns="146225" rtlCol="0" anchor="ctr"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light"/>
                    <a:ea typeface="+mn-ea"/>
                    <a:cs typeface="+mn-cs"/>
                  </a:rPr>
                  <a:t>Deployments are a </a:t>
                </a: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rPr>
                  <a:t>tracked resource </a:t>
                </a: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light"/>
                    <a:ea typeface="+mn-ea"/>
                    <a:cs typeface="+mn-cs"/>
                  </a:rPr>
                  <a:t>in the ARM API</a:t>
                </a:r>
                <a:endPar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endParaRPr>
              </a:p>
            </p:txBody>
          </p:sp>
          <p:sp>
            <p:nvSpPr>
              <p:cNvPr id="44" name="TextBox 43">
                <a:extLst>
                  <a:ext uri="{FF2B5EF4-FFF2-40B4-BE49-F238E27FC236}">
                    <a16:creationId xmlns:a16="http://schemas.microsoft.com/office/drawing/2014/main" id="{AD7E1F32-5561-4AC9-9036-8CF2BEA12B1C}"/>
                  </a:ext>
                </a:extLst>
              </p:cNvPr>
              <p:cNvSpPr txBox="1"/>
              <p:nvPr/>
            </p:nvSpPr>
            <p:spPr>
              <a:xfrm>
                <a:off x="327362" y="456577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60"/>
                    </a:solidFill>
                    <a:effectLst/>
                    <a:uLnTx/>
                    <a:uFillTx/>
                    <a:latin typeface="Segoe UI"/>
                    <a:ea typeface="+mn-ea"/>
                    <a:cs typeface="+mn-cs"/>
                  </a:rPr>
                  <a:t>2</a:t>
                </a:r>
              </a:p>
            </p:txBody>
          </p:sp>
        </p:grpSp>
        <p:sp>
          <p:nvSpPr>
            <p:cNvPr id="42" name="TextBox 29">
              <a:extLst>
                <a:ext uri="{FF2B5EF4-FFF2-40B4-BE49-F238E27FC236}">
                  <a16:creationId xmlns:a16="http://schemas.microsoft.com/office/drawing/2014/main" id="{34F7FBC3-878C-430C-9079-8C726601BA15}"/>
                </a:ext>
              </a:extLst>
            </p:cNvPr>
            <p:cNvSpPr txBox="1"/>
            <p:nvPr/>
          </p:nvSpPr>
          <p:spPr>
            <a:xfrm>
              <a:off x="519943" y="2232325"/>
              <a:ext cx="3231843" cy="1097124"/>
            </a:xfrm>
            <a:prstGeom prst="rect">
              <a:avLst/>
            </a:prstGeom>
            <a:noFill/>
          </p:spPr>
          <p:txBody>
            <a:bodyPr wrap="square" lIns="182854" tIns="146225" rIns="182780" bIns="146225" rtlCol="0" anchor="t"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Logs all details of the deployment — status, resources deployed, the original template, outputs, etc. </a:t>
              </a:r>
            </a:p>
          </p:txBody>
        </p:sp>
      </p:grpSp>
      <p:sp>
        <p:nvSpPr>
          <p:cNvPr id="50" name="TextBox 29">
            <a:extLst>
              <a:ext uri="{FF2B5EF4-FFF2-40B4-BE49-F238E27FC236}">
                <a16:creationId xmlns:a16="http://schemas.microsoft.com/office/drawing/2014/main" id="{98C4F711-8D0E-4B7E-B3F3-F6B276FD3368}"/>
              </a:ext>
            </a:extLst>
          </p:cNvPr>
          <p:cNvSpPr txBox="1"/>
          <p:nvPr/>
        </p:nvSpPr>
        <p:spPr>
          <a:xfrm>
            <a:off x="562362" y="4781873"/>
            <a:ext cx="3231843" cy="1097124"/>
          </a:xfrm>
          <a:prstGeom prst="rect">
            <a:avLst/>
          </a:prstGeom>
          <a:noFill/>
        </p:spPr>
        <p:txBody>
          <a:bodyPr wrap="square" lIns="182854" tIns="146225" rIns="182780" bIns="146225" rtlCol="0" anchor="ctr"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2000" i="0" u="none" strike="noStrike" kern="0" cap="none" spc="0" normalizeH="0" baseline="0" noProof="0">
                <a:ln>
                  <a:noFill/>
                </a:ln>
                <a:gradFill>
                  <a:gsLst>
                    <a:gs pos="97059">
                      <a:srgbClr val="505050"/>
                    </a:gs>
                    <a:gs pos="87179">
                      <a:srgbClr val="505050"/>
                    </a:gs>
                  </a:gsLst>
                  <a:lin ang="5400000" scaled="0"/>
                </a:gradFill>
                <a:effectLst/>
                <a:uLnTx/>
                <a:uFillTx/>
                <a:latin typeface="+mj-lt"/>
                <a:ea typeface="+mn-ea"/>
                <a:cs typeface="+mn-cs"/>
              </a:rPr>
              <a:t>Building block</a:t>
            </a: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light"/>
                <a:ea typeface="+mn-ea"/>
                <a:cs typeface="+mn-cs"/>
              </a:rPr>
              <a:t> for key services</a:t>
            </a:r>
            <a:endPar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8C88B71C-3570-43F4-AEBA-D7DE8371B0B0}"/>
              </a:ext>
            </a:extLst>
          </p:cNvPr>
          <p:cNvSpPr txBox="1"/>
          <p:nvPr/>
        </p:nvSpPr>
        <p:spPr>
          <a:xfrm>
            <a:off x="269493" y="5110673"/>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002060"/>
                </a:solidFill>
                <a:latin typeface="Segoe UI"/>
              </a:rPr>
              <a:t>4</a:t>
            </a:r>
            <a:endParaRPr kumimoji="0" lang="en-US" sz="3200" b="0" i="0" u="none" strike="noStrike" kern="1200" cap="none" spc="0" normalizeH="0" baseline="0" noProof="0">
              <a:ln>
                <a:noFill/>
              </a:ln>
              <a:solidFill>
                <a:srgbClr val="00206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BB1FABA-95ED-4901-A4F1-B6B7690AB989}"/>
              </a:ext>
            </a:extLst>
          </p:cNvPr>
          <p:cNvGrpSpPr/>
          <p:nvPr/>
        </p:nvGrpSpPr>
        <p:grpSpPr>
          <a:xfrm>
            <a:off x="269493" y="1111915"/>
            <a:ext cx="3524712" cy="994652"/>
            <a:chOff x="269493" y="3784504"/>
            <a:chExt cx="3524712" cy="994652"/>
          </a:xfrm>
        </p:grpSpPr>
        <p:sp>
          <p:nvSpPr>
            <p:cNvPr id="48" name="TextBox 29">
              <a:extLst>
                <a:ext uri="{FF2B5EF4-FFF2-40B4-BE49-F238E27FC236}">
                  <a16:creationId xmlns:a16="http://schemas.microsoft.com/office/drawing/2014/main" id="{F82806BC-D6A1-4FE4-9562-D548F119ABB9}"/>
                </a:ext>
              </a:extLst>
            </p:cNvPr>
            <p:cNvSpPr txBox="1"/>
            <p:nvPr/>
          </p:nvSpPr>
          <p:spPr>
            <a:xfrm>
              <a:off x="562362" y="3784504"/>
              <a:ext cx="3231843" cy="492443"/>
            </a:xfrm>
            <a:prstGeom prst="rect">
              <a:avLst/>
            </a:prstGeom>
            <a:noFill/>
          </p:spPr>
          <p:txBody>
            <a:bodyPr wrap="square" lIns="182854" tIns="146225" rIns="182780" bIns="146225" rtlCol="0" anchor="ctr"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light"/>
                  <a:ea typeface="+mn-ea"/>
                  <a:cs typeface="+mn-cs"/>
                </a:rPr>
                <a:t>Pre-Flight </a:t>
              </a:r>
              <a:r>
                <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rPr>
                <a:t>Validation</a:t>
              </a:r>
            </a:p>
          </p:txBody>
        </p:sp>
        <p:sp>
          <p:nvSpPr>
            <p:cNvPr id="49" name="TextBox 48">
              <a:extLst>
                <a:ext uri="{FF2B5EF4-FFF2-40B4-BE49-F238E27FC236}">
                  <a16:creationId xmlns:a16="http://schemas.microsoft.com/office/drawing/2014/main" id="{884FB31F-2D66-4B22-BE2B-B23EC1574D41}"/>
                </a:ext>
              </a:extLst>
            </p:cNvPr>
            <p:cNvSpPr txBox="1"/>
            <p:nvPr/>
          </p:nvSpPr>
          <p:spPr>
            <a:xfrm>
              <a:off x="269493" y="3924380"/>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60"/>
                  </a:solidFill>
                  <a:effectLst/>
                  <a:uLnTx/>
                  <a:uFillTx/>
                  <a:latin typeface="Segoe UI"/>
                  <a:ea typeface="+mn-ea"/>
                  <a:cs typeface="+mn-cs"/>
                </a:rPr>
                <a:t>1</a:t>
              </a:r>
            </a:p>
          </p:txBody>
        </p:sp>
        <p:sp>
          <p:nvSpPr>
            <p:cNvPr id="47" name="TextBox 29">
              <a:extLst>
                <a:ext uri="{FF2B5EF4-FFF2-40B4-BE49-F238E27FC236}">
                  <a16:creationId xmlns:a16="http://schemas.microsoft.com/office/drawing/2014/main" id="{DC8CB928-BB09-447C-A768-873DA1DF7934}"/>
                </a:ext>
              </a:extLst>
            </p:cNvPr>
            <p:cNvSpPr txBox="1"/>
            <p:nvPr/>
          </p:nvSpPr>
          <p:spPr>
            <a:xfrm>
              <a:off x="562362" y="4097513"/>
              <a:ext cx="3231843" cy="681643"/>
            </a:xfrm>
            <a:prstGeom prst="rect">
              <a:avLst/>
            </a:prstGeom>
            <a:noFill/>
          </p:spPr>
          <p:txBody>
            <a:bodyPr wrap="square" lIns="182854" tIns="146225" rIns="182780" bIns="146225" rtlCol="0" anchor="t"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ARM Deployments have pre-flight checks to make sure the template will deploy successfully</a:t>
              </a:r>
            </a:p>
          </p:txBody>
        </p:sp>
      </p:grpSp>
      <p:sp>
        <p:nvSpPr>
          <p:cNvPr id="52" name="TextBox 29">
            <a:extLst>
              <a:ext uri="{FF2B5EF4-FFF2-40B4-BE49-F238E27FC236}">
                <a16:creationId xmlns:a16="http://schemas.microsoft.com/office/drawing/2014/main" id="{9A1D419C-98B4-4377-BC47-0C9094A80379}"/>
              </a:ext>
            </a:extLst>
          </p:cNvPr>
          <p:cNvSpPr txBox="1"/>
          <p:nvPr/>
        </p:nvSpPr>
        <p:spPr>
          <a:xfrm>
            <a:off x="562362" y="5530530"/>
            <a:ext cx="3231843" cy="706957"/>
          </a:xfrm>
          <a:prstGeom prst="rect">
            <a:avLst/>
          </a:prstGeom>
          <a:noFill/>
        </p:spPr>
        <p:txBody>
          <a:bodyPr wrap="square" lIns="182854" tIns="146225" rIns="182780" bIns="146225" rtlCol="0" anchor="t" anchorCtr="0">
            <a:noAutofit/>
          </a:bodyPr>
          <a:lstStyle/>
          <a:p>
            <a:pPr marL="0" marR="0" lvl="0" indent="0" algn="l" defTabSz="839213" rtl="0" eaLnBrk="1" fontAlgn="auto" latinLnBrk="0" hangingPunct="1">
              <a:lnSpc>
                <a:spcPct val="85000"/>
              </a:lnSpc>
              <a:spcBef>
                <a:spcPts val="0"/>
              </a:spcBef>
              <a:spcAft>
                <a:spcPts val="540"/>
              </a:spcAft>
              <a:buClrTx/>
              <a:buSzTx/>
              <a:buFontTx/>
              <a:buNone/>
              <a:tabLs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Policy remediation, blueprints, managed applications all take a dependency on ARM templates</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3" name="TextBox 12">
            <a:extLst>
              <a:ext uri="{FF2B5EF4-FFF2-40B4-BE49-F238E27FC236}">
                <a16:creationId xmlns:a16="http://schemas.microsoft.com/office/drawing/2014/main" id="{B16398E4-BAA1-47FF-8C79-5B2181FD1737}"/>
              </a:ext>
            </a:extLst>
          </p:cNvPr>
          <p:cNvSpPr txBox="1"/>
          <p:nvPr/>
        </p:nvSpPr>
        <p:spPr>
          <a:xfrm>
            <a:off x="4709399" y="5356894"/>
            <a:ext cx="1756229" cy="184666"/>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(e.g. </a:t>
            </a:r>
            <a:r>
              <a:rPr lang="en-US" sz="1200" err="1">
                <a:gradFill>
                  <a:gsLst>
                    <a:gs pos="2917">
                      <a:schemeClr val="tx1"/>
                    </a:gs>
                    <a:gs pos="30000">
                      <a:schemeClr val="tx1"/>
                    </a:gs>
                  </a:gsLst>
                  <a:lin ang="5400000" scaled="0"/>
                </a:gradFill>
              </a:rPr>
              <a:t>Microsoft.Compute</a:t>
            </a:r>
            <a:r>
              <a:rPr lang="en-US" sz="1200">
                <a:gradFill>
                  <a:gsLst>
                    <a:gs pos="2917">
                      <a:schemeClr val="tx1"/>
                    </a:gs>
                    <a:gs pos="30000">
                      <a:schemeClr val="tx1"/>
                    </a:gs>
                  </a:gsLst>
                  <a:lin ang="5400000" scaled="0"/>
                </a:gradFill>
              </a:rPr>
              <a:t>)</a:t>
            </a:r>
            <a:endParaRPr lang="en-US" sz="2000">
              <a:gradFill>
                <a:gsLst>
                  <a:gs pos="2917">
                    <a:schemeClr val="tx1"/>
                  </a:gs>
                  <a:gs pos="30000">
                    <a:schemeClr val="tx1"/>
                  </a:gs>
                </a:gsLst>
                <a:lin ang="5400000" scaled="0"/>
              </a:gradFill>
            </a:endParaRPr>
          </a:p>
        </p:txBody>
      </p:sp>
      <p:sp>
        <p:nvSpPr>
          <p:cNvPr id="53" name="TextBox 52">
            <a:extLst>
              <a:ext uri="{FF2B5EF4-FFF2-40B4-BE49-F238E27FC236}">
                <a16:creationId xmlns:a16="http://schemas.microsoft.com/office/drawing/2014/main" id="{05483CB5-F536-4EB7-8577-B0B863CA3564}"/>
              </a:ext>
            </a:extLst>
          </p:cNvPr>
          <p:cNvSpPr txBox="1"/>
          <p:nvPr/>
        </p:nvSpPr>
        <p:spPr>
          <a:xfrm>
            <a:off x="4709399" y="6159233"/>
            <a:ext cx="1756229" cy="184666"/>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(e.g. Virtual Machine)</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72553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008BFA-6698-44D4-8BFE-BC469AB0FD7C}"/>
              </a:ext>
            </a:extLst>
          </p:cNvPr>
          <p:cNvPicPr>
            <a:picLocks noChangeAspect="1"/>
          </p:cNvPicPr>
          <p:nvPr/>
        </p:nvPicPr>
        <p:blipFill rotWithShape="1">
          <a:blip r:embed="rId3"/>
          <a:srcRect r="28017" b="24669"/>
          <a:stretch/>
        </p:blipFill>
        <p:spPr>
          <a:xfrm>
            <a:off x="6161461" y="1478478"/>
            <a:ext cx="6030540" cy="4609339"/>
          </a:xfrm>
          <a:prstGeom prst="rect">
            <a:avLst/>
          </a:prstGeom>
        </p:spPr>
      </p:pic>
      <p:pic>
        <p:nvPicPr>
          <p:cNvPr id="8" name="Picture 7">
            <a:extLst>
              <a:ext uri="{FF2B5EF4-FFF2-40B4-BE49-F238E27FC236}">
                <a16:creationId xmlns:a16="http://schemas.microsoft.com/office/drawing/2014/main" id="{25826F5D-6450-4E16-887D-7E909D37D0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61669" y="0"/>
            <a:ext cx="7844340" cy="6857027"/>
          </a:xfrm>
          <a:prstGeom prst="rect">
            <a:avLst/>
          </a:prstGeom>
          <a:effectLst/>
        </p:spPr>
      </p:pic>
      <p:pic>
        <p:nvPicPr>
          <p:cNvPr id="2" name="Picture 1">
            <a:extLst>
              <a:ext uri="{FF2B5EF4-FFF2-40B4-BE49-F238E27FC236}">
                <a16:creationId xmlns:a16="http://schemas.microsoft.com/office/drawing/2014/main" id="{63E65DCC-6A87-4C0D-81FF-32CEF287B6FA}"/>
              </a:ext>
            </a:extLst>
          </p:cNvPr>
          <p:cNvPicPr>
            <a:picLocks noChangeAspect="1"/>
          </p:cNvPicPr>
          <p:nvPr/>
        </p:nvPicPr>
        <p:blipFill rotWithShape="1">
          <a:blip r:embed="rId5">
            <a:alphaModFix/>
          </a:blip>
          <a:srcRect r="18699" b="8362"/>
          <a:stretch/>
        </p:blipFill>
        <p:spPr>
          <a:xfrm>
            <a:off x="6096001" y="1478478"/>
            <a:ext cx="6096000" cy="4452422"/>
          </a:xfrm>
          <a:prstGeom prst="rect">
            <a:avLst/>
          </a:prstGeom>
        </p:spPr>
      </p:pic>
      <p:pic>
        <p:nvPicPr>
          <p:cNvPr id="12" name="Picture 11">
            <a:extLst>
              <a:ext uri="{FF2B5EF4-FFF2-40B4-BE49-F238E27FC236}">
                <a16:creationId xmlns:a16="http://schemas.microsoft.com/office/drawing/2014/main" id="{9DB311AB-8BB1-40C8-BE3D-E155E5FBBFBC}"/>
              </a:ext>
            </a:extLst>
          </p:cNvPr>
          <p:cNvPicPr>
            <a:picLocks noChangeAspect="1"/>
          </p:cNvPicPr>
          <p:nvPr/>
        </p:nvPicPr>
        <p:blipFill rotWithShape="1">
          <a:blip r:embed="rId6"/>
          <a:srcRect t="721" b="3368"/>
          <a:stretch/>
        </p:blipFill>
        <p:spPr>
          <a:xfrm>
            <a:off x="225165" y="2282825"/>
            <a:ext cx="4869705" cy="2578100"/>
          </a:xfrm>
          <a:prstGeom prst="rect">
            <a:avLst/>
          </a:prstGeom>
        </p:spPr>
      </p:pic>
    </p:spTree>
    <p:extLst>
      <p:ext uri="{BB962C8B-B14F-4D97-AF65-F5344CB8AC3E}">
        <p14:creationId xmlns:p14="http://schemas.microsoft.com/office/powerpoint/2010/main" val="383953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8D473C-CEAB-1245-92C4-2283EDF1880D}"/>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F05EDB1A-9873-AD43-8F99-30785260358A}"/>
              </a:ext>
            </a:extLst>
          </p:cNvPr>
          <p:cNvSpPr>
            <a:spLocks noGrp="1"/>
          </p:cNvSpPr>
          <p:nvPr>
            <p:ph type="body" sz="quarter" idx="10"/>
          </p:nvPr>
        </p:nvSpPr>
        <p:spPr>
          <a:xfrm>
            <a:off x="586390" y="1434370"/>
            <a:ext cx="11018520" cy="3533275"/>
          </a:xfrm>
        </p:spPr>
        <p:txBody>
          <a:bodyPr vert="horz" wrap="square" lIns="0" tIns="0" rIns="0" bIns="0" rtlCol="0" anchor="t">
            <a:spAutoFit/>
          </a:bodyPr>
          <a:lstStyle/>
          <a:p>
            <a:r>
              <a:rPr lang="en-US">
                <a:cs typeface="Segoe UI"/>
              </a:rPr>
              <a:t>Pre-Day Overview</a:t>
            </a:r>
            <a:endParaRPr lang="en-US"/>
          </a:p>
          <a:p>
            <a:r>
              <a:rPr lang="en-US">
                <a:cs typeface="Segoe UI"/>
              </a:rPr>
              <a:t>Infrastructure as Code</a:t>
            </a:r>
          </a:p>
          <a:p>
            <a:r>
              <a:rPr lang="en-US">
                <a:cs typeface="Segoe UI"/>
              </a:rPr>
              <a:t>Labs</a:t>
            </a:r>
            <a:endParaRPr lang="en-US"/>
          </a:p>
          <a:p>
            <a:r>
              <a:rPr lang="en-US">
                <a:cs typeface="Segoe UI"/>
              </a:rPr>
              <a:t>Challenges</a:t>
            </a:r>
          </a:p>
          <a:p>
            <a:r>
              <a:rPr lang="en-US">
                <a:cs typeface="Segoe UI"/>
              </a:rPr>
              <a:t>Wrap-up</a:t>
            </a:r>
          </a:p>
          <a:p>
            <a:endParaRPr lang="en-US">
              <a:cs typeface="Segoe UI"/>
            </a:endParaRPr>
          </a:p>
          <a:p>
            <a:endParaRPr lang="en-US">
              <a:cs typeface="Segoe UI"/>
            </a:endParaRPr>
          </a:p>
        </p:txBody>
      </p:sp>
    </p:spTree>
    <p:extLst>
      <p:ext uri="{BB962C8B-B14F-4D97-AF65-F5344CB8AC3E}">
        <p14:creationId xmlns:p14="http://schemas.microsoft.com/office/powerpoint/2010/main" val="14653949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4762A-2127-489D-B638-7B492FE8C35C}"/>
              </a:ext>
            </a:extLst>
          </p:cNvPr>
          <p:cNvSpPr>
            <a:spLocks noGrp="1"/>
          </p:cNvSpPr>
          <p:nvPr>
            <p:ph type="title"/>
          </p:nvPr>
        </p:nvSpPr>
        <p:spPr/>
        <p:txBody>
          <a:bodyPr/>
          <a:lstStyle/>
          <a:p>
            <a:r>
              <a:rPr lang="en-US"/>
              <a:t>VS Code Extension for authoring</a:t>
            </a:r>
          </a:p>
        </p:txBody>
      </p:sp>
      <p:sp>
        <p:nvSpPr>
          <p:cNvPr id="6" name="Content Placeholder 5">
            <a:extLst>
              <a:ext uri="{FF2B5EF4-FFF2-40B4-BE49-F238E27FC236}">
                <a16:creationId xmlns:a16="http://schemas.microsoft.com/office/drawing/2014/main" id="{33F5493C-26C7-490D-99F3-B154BA67870F}"/>
              </a:ext>
            </a:extLst>
          </p:cNvPr>
          <p:cNvSpPr>
            <a:spLocks noGrp="1"/>
          </p:cNvSpPr>
          <p:nvPr>
            <p:ph sz="quarter" idx="10"/>
          </p:nvPr>
        </p:nvSpPr>
        <p:spPr>
          <a:xfrm>
            <a:off x="584200" y="1435100"/>
            <a:ext cx="5581931" cy="2499146"/>
          </a:xfrm>
        </p:spPr>
        <p:txBody>
          <a:bodyPr/>
          <a:lstStyle/>
          <a:p>
            <a:r>
              <a:rPr lang="en-US"/>
              <a:t>Syntax highlighting</a:t>
            </a:r>
          </a:p>
          <a:p>
            <a:r>
              <a:rPr lang="en-US"/>
              <a:t>Snippets</a:t>
            </a:r>
          </a:p>
          <a:p>
            <a:r>
              <a:rPr lang="en-US"/>
              <a:t>IntelliSense and Type Completion</a:t>
            </a:r>
          </a:p>
          <a:p>
            <a:r>
              <a:rPr lang="en-US"/>
              <a:t>Reduced false positives</a:t>
            </a:r>
          </a:p>
          <a:p>
            <a:endParaRPr lang="en-US"/>
          </a:p>
        </p:txBody>
      </p:sp>
      <p:pic>
        <p:nvPicPr>
          <p:cNvPr id="7" name="Picture 6">
            <a:extLst>
              <a:ext uri="{FF2B5EF4-FFF2-40B4-BE49-F238E27FC236}">
                <a16:creationId xmlns:a16="http://schemas.microsoft.com/office/drawing/2014/main" id="{50B572BF-F6B5-4DB8-AE1E-64DB0BC27DEE}"/>
              </a:ext>
            </a:extLst>
          </p:cNvPr>
          <p:cNvPicPr>
            <a:picLocks noChangeAspect="1"/>
          </p:cNvPicPr>
          <p:nvPr/>
        </p:nvPicPr>
        <p:blipFill>
          <a:blip r:embed="rId2"/>
          <a:stretch>
            <a:fillRect/>
          </a:stretch>
        </p:blipFill>
        <p:spPr>
          <a:xfrm>
            <a:off x="6602901" y="1351597"/>
            <a:ext cx="5003882" cy="4753844"/>
          </a:xfrm>
          <a:prstGeom prst="rect">
            <a:avLst/>
          </a:prstGeom>
        </p:spPr>
      </p:pic>
    </p:spTree>
    <p:extLst>
      <p:ext uri="{BB962C8B-B14F-4D97-AF65-F5344CB8AC3E}">
        <p14:creationId xmlns:p14="http://schemas.microsoft.com/office/powerpoint/2010/main" val="35050954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FE979-C0F0-F34D-8FA6-5FB7297FD45C}"/>
              </a:ext>
            </a:extLst>
          </p:cNvPr>
          <p:cNvSpPr>
            <a:spLocks noGrp="1"/>
          </p:cNvSpPr>
          <p:nvPr>
            <p:ph type="title"/>
          </p:nvPr>
        </p:nvSpPr>
        <p:spPr>
          <a:xfrm>
            <a:off x="588263" y="2979539"/>
            <a:ext cx="4167887" cy="553998"/>
          </a:xfrm>
        </p:spPr>
        <p:txBody>
          <a:bodyPr/>
          <a:lstStyle/>
          <a:p>
            <a:r>
              <a:rPr lang="en-US"/>
              <a:t>Walk-throughs</a:t>
            </a:r>
          </a:p>
        </p:txBody>
      </p:sp>
      <p:sp>
        <p:nvSpPr>
          <p:cNvPr id="5" name="Text Placeholder 4">
            <a:extLst>
              <a:ext uri="{FF2B5EF4-FFF2-40B4-BE49-F238E27FC236}">
                <a16:creationId xmlns:a16="http://schemas.microsoft.com/office/drawing/2014/main" id="{0F6FE555-C8CF-1445-A569-01D161863C3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84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3D48E-53BE-5340-94D3-13010C08191D}"/>
              </a:ext>
            </a:extLst>
          </p:cNvPr>
          <p:cNvSpPr>
            <a:spLocks noGrp="1"/>
          </p:cNvSpPr>
          <p:nvPr>
            <p:ph type="title"/>
          </p:nvPr>
        </p:nvSpPr>
        <p:spPr>
          <a:xfrm>
            <a:off x="449750" y="3152001"/>
            <a:ext cx="5510784" cy="553998"/>
          </a:xfrm>
        </p:spPr>
        <p:txBody>
          <a:bodyPr/>
          <a:lstStyle/>
          <a:p>
            <a:pPr>
              <a:lnSpc>
                <a:spcPct val="100000"/>
              </a:lnSpc>
              <a:spcBef>
                <a:spcPct val="20000"/>
              </a:spcBef>
            </a:pPr>
            <a:r>
              <a:rPr lang="en-US">
                <a:cs typeface="Segoe UI"/>
              </a:rPr>
              <a:t>Lab 1 – Basic</a:t>
            </a:r>
            <a:endParaRPr lang="en-US"/>
          </a:p>
        </p:txBody>
      </p:sp>
    </p:spTree>
    <p:extLst>
      <p:ext uri="{BB962C8B-B14F-4D97-AF65-F5344CB8AC3E}">
        <p14:creationId xmlns:p14="http://schemas.microsoft.com/office/powerpoint/2010/main" val="197328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a:t>Description</a:t>
            </a:r>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4964830" cy="5256824"/>
          </a:xfrm>
        </p:spPr>
        <p:txBody>
          <a:bodyPr/>
          <a:lstStyle/>
          <a:p>
            <a:pPr marL="0" indent="0">
              <a:buNone/>
            </a:pPr>
            <a:r>
              <a:rPr lang="en-US"/>
              <a:t>You will use Ansible/ARM Templates/Terraform to create the fundamental building block of Azure infrastructure - </a:t>
            </a:r>
            <a:r>
              <a:rPr lang="en-US" b="1"/>
              <a:t>a virtual network</a:t>
            </a:r>
            <a:r>
              <a:rPr lang="en-US"/>
              <a:t>. </a:t>
            </a:r>
          </a:p>
          <a:p>
            <a:pPr marL="0" indent="0">
              <a:buNone/>
            </a:pPr>
            <a:r>
              <a:rPr lang="en-US"/>
              <a:t>Virtual network (or </a:t>
            </a:r>
            <a:r>
              <a:rPr lang="en-US" err="1"/>
              <a:t>VNet</a:t>
            </a:r>
            <a:r>
              <a:rPr lang="en-US"/>
              <a:t> for short) enables many types of Azure resources, such as virtual machines, to communicate securely with each other, the internet and on-premises network.</a:t>
            </a:r>
          </a:p>
        </p:txBody>
      </p:sp>
      <p:sp>
        <p:nvSpPr>
          <p:cNvPr id="2" name="Rounded Rectangle 1">
            <a:extLst>
              <a:ext uri="{FF2B5EF4-FFF2-40B4-BE49-F238E27FC236}">
                <a16:creationId xmlns:a16="http://schemas.microsoft.com/office/drawing/2014/main" id="{4DB4FAB8-1C84-7146-8BBF-F3A373F0E19E}"/>
              </a:ext>
            </a:extLst>
          </p:cNvPr>
          <p:cNvSpPr/>
          <p:nvPr/>
        </p:nvSpPr>
        <p:spPr bwMode="auto">
          <a:xfrm>
            <a:off x="6400800" y="1202499"/>
            <a:ext cx="5436296" cy="5110619"/>
          </a:xfrm>
          <a:prstGeom prst="round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accent1">
                    <a:lumMod val="75000"/>
                  </a:schemeClr>
                </a:solidFill>
                <a:ea typeface="Segoe UI" pitchFamily="34" charset="0"/>
                <a:cs typeface="Segoe UI" pitchFamily="34" charset="0"/>
              </a:rPr>
              <a:t>Virtual Network</a:t>
            </a:r>
          </a:p>
        </p:txBody>
      </p:sp>
      <p:sp>
        <p:nvSpPr>
          <p:cNvPr id="6" name="Rounded Rectangle 5">
            <a:extLst>
              <a:ext uri="{FF2B5EF4-FFF2-40B4-BE49-F238E27FC236}">
                <a16:creationId xmlns:a16="http://schemas.microsoft.com/office/drawing/2014/main" id="{2EBA0DD7-0DC8-5447-B0C8-6F44733C1C2C}"/>
              </a:ext>
            </a:extLst>
          </p:cNvPr>
          <p:cNvSpPr/>
          <p:nvPr/>
        </p:nvSpPr>
        <p:spPr bwMode="auto">
          <a:xfrm>
            <a:off x="7500605" y="2989943"/>
            <a:ext cx="3236686" cy="28157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a:t>
            </a:r>
          </a:p>
        </p:txBody>
      </p:sp>
    </p:spTree>
    <p:extLst>
      <p:ext uri="{BB962C8B-B14F-4D97-AF65-F5344CB8AC3E}">
        <p14:creationId xmlns:p14="http://schemas.microsoft.com/office/powerpoint/2010/main" val="7852965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14EC53-782A-3046-9A5F-53D9DE68F4DD}"/>
              </a:ext>
            </a:extLst>
          </p:cNvPr>
          <p:cNvSpPr>
            <a:spLocks noGrp="1"/>
          </p:cNvSpPr>
          <p:nvPr>
            <p:ph type="title"/>
          </p:nvPr>
        </p:nvSpPr>
        <p:spPr>
          <a:xfrm>
            <a:off x="588263" y="457200"/>
            <a:ext cx="11018520" cy="553998"/>
          </a:xfrm>
        </p:spPr>
        <p:txBody>
          <a:bodyPr/>
          <a:lstStyle/>
          <a:p>
            <a:r>
              <a:rPr lang="en-US"/>
              <a:t>Demos</a:t>
            </a:r>
          </a:p>
        </p:txBody>
      </p:sp>
      <p:sp>
        <p:nvSpPr>
          <p:cNvPr id="8" name="Text Placeholder 7">
            <a:extLst>
              <a:ext uri="{FF2B5EF4-FFF2-40B4-BE49-F238E27FC236}">
                <a16:creationId xmlns:a16="http://schemas.microsoft.com/office/drawing/2014/main" id="{82365822-12B9-DC48-934A-8DE82BDC5AE0}"/>
              </a:ext>
            </a:extLst>
          </p:cNvPr>
          <p:cNvSpPr>
            <a:spLocks noGrp="1"/>
          </p:cNvSpPr>
          <p:nvPr>
            <p:ph type="body" sz="quarter" idx="16"/>
          </p:nvPr>
        </p:nvSpPr>
        <p:spPr>
          <a:xfrm>
            <a:off x="582613" y="5689600"/>
            <a:ext cx="3475037" cy="307777"/>
          </a:xfrm>
        </p:spPr>
        <p:txBody>
          <a:bodyPr/>
          <a:lstStyle/>
          <a:p>
            <a:r>
              <a:rPr lang="en-US"/>
              <a:t>Ansible</a:t>
            </a:r>
          </a:p>
        </p:txBody>
      </p:sp>
      <p:pic>
        <p:nvPicPr>
          <p:cNvPr id="18" name="Picture Placeholder 17" descr="A picture containing drawing&#10;&#10;Description automatically generated">
            <a:extLst>
              <a:ext uri="{FF2B5EF4-FFF2-40B4-BE49-F238E27FC236}">
                <a16:creationId xmlns:a16="http://schemas.microsoft.com/office/drawing/2014/main" id="{5C483228-A099-D148-BE4A-AD1168B366C0}"/>
              </a:ext>
            </a:extLst>
          </p:cNvPr>
          <p:cNvPicPr>
            <a:picLocks noGrp="1" noChangeAspect="1"/>
          </p:cNvPicPr>
          <p:nvPr>
            <p:ph type="pic" sz="quarter" idx="13"/>
          </p:nvPr>
        </p:nvPicPr>
        <p:blipFill>
          <a:blip r:embed="rId2"/>
          <a:srcRect/>
          <a:stretch>
            <a:fillRect/>
          </a:stretch>
        </p:blipFill>
        <p:spPr/>
      </p:pic>
      <p:sp>
        <p:nvSpPr>
          <p:cNvPr id="9" name="Text Placeholder 8">
            <a:extLst>
              <a:ext uri="{FF2B5EF4-FFF2-40B4-BE49-F238E27FC236}">
                <a16:creationId xmlns:a16="http://schemas.microsoft.com/office/drawing/2014/main" id="{57DE957B-2968-094A-A3BD-BD30715CAF2D}"/>
              </a:ext>
            </a:extLst>
          </p:cNvPr>
          <p:cNvSpPr>
            <a:spLocks noGrp="1"/>
          </p:cNvSpPr>
          <p:nvPr>
            <p:ph type="body" sz="quarter" idx="17"/>
          </p:nvPr>
        </p:nvSpPr>
        <p:spPr>
          <a:xfrm>
            <a:off x="4358640" y="5689600"/>
            <a:ext cx="3475037" cy="307777"/>
          </a:xfrm>
        </p:spPr>
        <p:txBody>
          <a:bodyPr/>
          <a:lstStyle/>
          <a:p>
            <a:r>
              <a:rPr lang="en-US"/>
              <a:t>ARM Template</a:t>
            </a:r>
          </a:p>
        </p:txBody>
      </p:sp>
      <p:pic>
        <p:nvPicPr>
          <p:cNvPr id="26" name="Picture Placeholder 25" descr="A picture containing drawing&#10;&#10;Description automatically generated">
            <a:extLst>
              <a:ext uri="{FF2B5EF4-FFF2-40B4-BE49-F238E27FC236}">
                <a16:creationId xmlns:a16="http://schemas.microsoft.com/office/drawing/2014/main" id="{BFB190D9-31FC-8041-A4CF-7CC36F1DAE57}"/>
              </a:ext>
            </a:extLst>
          </p:cNvPr>
          <p:cNvPicPr>
            <a:picLocks noGrp="1" noChangeAspect="1"/>
          </p:cNvPicPr>
          <p:nvPr>
            <p:ph type="pic" sz="quarter" idx="14"/>
          </p:nvPr>
        </p:nvPicPr>
        <p:blipFill>
          <a:blip r:embed="rId3"/>
          <a:srcRect l="23" r="23"/>
          <a:stretch>
            <a:fillRect/>
          </a:stretch>
        </p:blipFill>
        <p:spPr/>
      </p:pic>
      <p:sp>
        <p:nvSpPr>
          <p:cNvPr id="10" name="Text Placeholder 9">
            <a:extLst>
              <a:ext uri="{FF2B5EF4-FFF2-40B4-BE49-F238E27FC236}">
                <a16:creationId xmlns:a16="http://schemas.microsoft.com/office/drawing/2014/main" id="{DDFBE47C-71CC-6E41-A39A-A78B1E094510}"/>
              </a:ext>
            </a:extLst>
          </p:cNvPr>
          <p:cNvSpPr>
            <a:spLocks noGrp="1"/>
          </p:cNvSpPr>
          <p:nvPr>
            <p:ph type="body" sz="quarter" idx="18"/>
          </p:nvPr>
        </p:nvSpPr>
        <p:spPr>
          <a:xfrm>
            <a:off x="8134351" y="5689600"/>
            <a:ext cx="3475037" cy="307777"/>
          </a:xfrm>
        </p:spPr>
        <p:txBody>
          <a:bodyPr/>
          <a:lstStyle/>
          <a:p>
            <a:r>
              <a:rPr lang="en-US" err="1"/>
              <a:t>HashiCorp</a:t>
            </a:r>
            <a:r>
              <a:rPr lang="en-US"/>
              <a:t> Terraform</a:t>
            </a:r>
          </a:p>
        </p:txBody>
      </p:sp>
      <p:pic>
        <p:nvPicPr>
          <p:cNvPr id="28" name="Picture 27" descr="A picture containing table&#10;&#10;Description automatically generated">
            <a:extLst>
              <a:ext uri="{FF2B5EF4-FFF2-40B4-BE49-F238E27FC236}">
                <a16:creationId xmlns:a16="http://schemas.microsoft.com/office/drawing/2014/main" id="{F8B77319-DC7D-A540-918A-528AFB70343F}"/>
              </a:ext>
            </a:extLst>
          </p:cNvPr>
          <p:cNvPicPr>
            <a:picLocks noChangeAspect="1"/>
          </p:cNvPicPr>
          <p:nvPr/>
        </p:nvPicPr>
        <p:blipFill>
          <a:blip r:embed="rId4"/>
          <a:stretch>
            <a:fillRect/>
          </a:stretch>
        </p:blipFill>
        <p:spPr>
          <a:xfrm>
            <a:off x="8132063" y="2025650"/>
            <a:ext cx="3474720" cy="3474720"/>
          </a:xfrm>
          <a:prstGeom prst="rect">
            <a:avLst/>
          </a:prstGeom>
        </p:spPr>
      </p:pic>
    </p:spTree>
    <p:extLst>
      <p:ext uri="{BB962C8B-B14F-4D97-AF65-F5344CB8AC3E}">
        <p14:creationId xmlns:p14="http://schemas.microsoft.com/office/powerpoint/2010/main" val="27794739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7C124D-A8E9-FC48-99DA-6E72315FD970}"/>
              </a:ext>
            </a:extLst>
          </p:cNvPr>
          <p:cNvSpPr>
            <a:spLocks noGrp="1"/>
          </p:cNvSpPr>
          <p:nvPr>
            <p:ph type="title"/>
          </p:nvPr>
        </p:nvSpPr>
        <p:spPr>
          <a:xfrm>
            <a:off x="585215" y="66195"/>
            <a:ext cx="6560651" cy="1661993"/>
          </a:xfrm>
        </p:spPr>
        <p:txBody>
          <a:bodyPr/>
          <a:lstStyle/>
          <a:p>
            <a:pPr>
              <a:lnSpc>
                <a:spcPct val="100000"/>
              </a:lnSpc>
              <a:spcBef>
                <a:spcPct val="20000"/>
              </a:spcBef>
            </a:pPr>
            <a:r>
              <a:rPr lang="en-US" dirty="0">
                <a:ea typeface="+mj-lt"/>
                <a:cs typeface="+mj-lt"/>
              </a:rPr>
              <a:t>Lab Access URL: </a:t>
            </a:r>
            <a:r>
              <a:rPr lang="en-US" sz="800" dirty="0">
                <a:ea typeface="+mj-lt"/>
                <a:cs typeface="+mj-lt"/>
              </a:rPr>
              <a:t>   </a:t>
            </a:r>
            <a:r>
              <a:rPr lang="en-US" dirty="0">
                <a:ea typeface="+mj-lt"/>
                <a:cs typeface="+mj-lt"/>
                <a:hlinkClick r:id="rId2"/>
              </a:rPr>
              <a:t>https://aka.ms/ignite-PRE04</a:t>
            </a:r>
            <a:br>
              <a:rPr lang="en-US" dirty="0">
                <a:ea typeface="+mj-lt"/>
                <a:cs typeface="+mj-lt"/>
              </a:rPr>
            </a:br>
            <a:r>
              <a:rPr lang="en-US" dirty="0">
                <a:ea typeface="+mj-lt"/>
                <a:cs typeface="+mj-lt"/>
              </a:rPr>
              <a:t>Activation Code: </a:t>
            </a:r>
            <a:r>
              <a:rPr lang="en-US" b="1" dirty="0">
                <a:ea typeface="+mj-lt"/>
                <a:cs typeface="+mj-lt"/>
              </a:rPr>
              <a:t>IGNITE1007</a:t>
            </a:r>
            <a:endParaRPr lang="en-US" b="1" dirty="0"/>
          </a:p>
        </p:txBody>
      </p:sp>
      <p:sp>
        <p:nvSpPr>
          <p:cNvPr id="12" name="Text Placeholder 11">
            <a:extLst>
              <a:ext uri="{FF2B5EF4-FFF2-40B4-BE49-F238E27FC236}">
                <a16:creationId xmlns:a16="http://schemas.microsoft.com/office/drawing/2014/main" id="{8A29C90E-C36F-DC4D-8012-DAE9A2BA3383}"/>
              </a:ext>
            </a:extLst>
          </p:cNvPr>
          <p:cNvSpPr>
            <a:spLocks noGrp="1"/>
          </p:cNvSpPr>
          <p:nvPr>
            <p:ph type="body" sz="quarter" idx="12"/>
          </p:nvPr>
        </p:nvSpPr>
        <p:spPr>
          <a:xfrm>
            <a:off x="585216" y="1955572"/>
            <a:ext cx="7132656" cy="4985980"/>
          </a:xfrm>
        </p:spPr>
        <p:txBody>
          <a:bodyPr/>
          <a:lstStyle/>
          <a:p>
            <a:r>
              <a:rPr lang="en-US" sz="1800" u="sng" dirty="0"/>
              <a:t>Need help? Raise a Flash Card</a:t>
            </a:r>
          </a:p>
          <a:p>
            <a:r>
              <a:rPr lang="en-US" sz="1800" b="1" dirty="0">
                <a:solidFill>
                  <a:schemeClr val="accent1">
                    <a:lumMod val="50000"/>
                  </a:schemeClr>
                </a:solidFill>
              </a:rPr>
              <a:t>Blue</a:t>
            </a:r>
            <a:r>
              <a:rPr lang="en-US" sz="1800" dirty="0"/>
              <a:t> for Terraform</a:t>
            </a:r>
          </a:p>
          <a:p>
            <a:r>
              <a:rPr lang="en-US" sz="1800" b="1" dirty="0">
                <a:solidFill>
                  <a:srgbClr val="00B050"/>
                </a:solidFill>
              </a:rPr>
              <a:t>Green</a:t>
            </a:r>
            <a:r>
              <a:rPr lang="en-US" sz="1800" dirty="0"/>
              <a:t> for ARM Templates</a:t>
            </a:r>
          </a:p>
          <a:p>
            <a:r>
              <a:rPr lang="en-US" sz="1800" b="1" dirty="0">
                <a:solidFill>
                  <a:srgbClr val="FF0000"/>
                </a:solidFill>
              </a:rPr>
              <a:t>Red</a:t>
            </a:r>
            <a:r>
              <a:rPr lang="en-US" sz="1800" dirty="0"/>
              <a:t> for Ansible</a:t>
            </a:r>
          </a:p>
          <a:p>
            <a:endParaRPr lang="en-US" sz="1800" dirty="0"/>
          </a:p>
          <a:p>
            <a:r>
              <a:rPr lang="en-US" sz="1800" dirty="0"/>
              <a:t>Demo </a:t>
            </a:r>
            <a:r>
              <a:rPr lang="en-US" sz="1800" dirty="0" err="1"/>
              <a:t>Wifi</a:t>
            </a:r>
            <a:r>
              <a:rPr lang="en-US" sz="1800" dirty="0"/>
              <a:t>:</a:t>
            </a:r>
          </a:p>
          <a:p>
            <a:r>
              <a:rPr lang="en-US" sz="1800" dirty="0"/>
              <a:t>DEMOWIFI</a:t>
            </a:r>
          </a:p>
          <a:p>
            <a:r>
              <a:rPr lang="en-US" sz="1800" dirty="0"/>
              <a:t>Msdemo2019x</a:t>
            </a:r>
          </a:p>
          <a:p>
            <a:endParaRPr lang="en-US" sz="1800" dirty="0"/>
          </a:p>
          <a:p>
            <a:r>
              <a:rPr lang="en-US" sz="1800" dirty="0"/>
              <a:t>Storage accounts must be all lowercase, start with a letter, can only be letter or numbers (no underscores/dashes), must be globally unique</a:t>
            </a:r>
          </a:p>
          <a:p>
            <a:endParaRPr lang="en-US" sz="1800" dirty="0"/>
          </a:p>
          <a:p>
            <a:r>
              <a:rPr lang="en-US" sz="1800" dirty="0" err="1"/>
              <a:t>WhatIf</a:t>
            </a:r>
            <a:r>
              <a:rPr lang="en-US" sz="1800" dirty="0"/>
              <a:t> modules can be downloaded from:</a:t>
            </a:r>
          </a:p>
          <a:p>
            <a:r>
              <a:rPr lang="en-US" sz="1800" dirty="0">
                <a:hlinkClick r:id="rId3"/>
              </a:rPr>
              <a:t>https://aka.ms/wi</a:t>
            </a:r>
            <a:r>
              <a:rPr lang="en-US" sz="1800" dirty="0"/>
              <a:t> - unzip into c:\</a:t>
            </a:r>
            <a:r>
              <a:rPr lang="en-US" sz="1800" dirty="0" err="1"/>
              <a:t>whatif</a:t>
            </a:r>
            <a:endParaRPr lang="en-US" sz="1800" dirty="0"/>
          </a:p>
          <a:p>
            <a:endParaRPr lang="en-US" sz="1800" dirty="0"/>
          </a:p>
          <a:p>
            <a:r>
              <a:rPr lang="en-US" sz="1800" dirty="0"/>
              <a:t>ARM Lab VM Parameters File == </a:t>
            </a:r>
            <a:r>
              <a:rPr lang="en-US" sz="1800" i="1" dirty="0" err="1"/>
              <a:t>TemplateParametersFile</a:t>
            </a:r>
            <a:endParaRPr lang="en-US" sz="1800" i="1" dirty="0"/>
          </a:p>
          <a:p>
            <a:endParaRPr lang="en-US" sz="1800" dirty="0"/>
          </a:p>
          <a:p>
            <a:endParaRPr lang="en-US" sz="1800" dirty="0"/>
          </a:p>
        </p:txBody>
      </p:sp>
      <p:sp>
        <p:nvSpPr>
          <p:cNvPr id="4" name="Title 10">
            <a:extLst>
              <a:ext uri="{FF2B5EF4-FFF2-40B4-BE49-F238E27FC236}">
                <a16:creationId xmlns:a16="http://schemas.microsoft.com/office/drawing/2014/main" id="{3DD3F3C0-ECA9-6B4C-AAFB-0ABE9347B3E3}"/>
              </a:ext>
            </a:extLst>
          </p:cNvPr>
          <p:cNvSpPr txBox="1">
            <a:spLocks/>
          </p:cNvSpPr>
          <p:nvPr/>
        </p:nvSpPr>
        <p:spPr>
          <a:xfrm>
            <a:off x="8044425" y="6099925"/>
            <a:ext cx="6560651"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nSpc>
                <a:spcPct val="100000"/>
              </a:lnSpc>
              <a:spcBef>
                <a:spcPct val="20000"/>
              </a:spcBef>
            </a:pPr>
            <a:r>
              <a:rPr lang="en-US" b="1" dirty="0" err="1">
                <a:solidFill>
                  <a:srgbClr val="002060"/>
                </a:solidFill>
                <a:ea typeface="+mj-lt"/>
                <a:cs typeface="+mj-lt"/>
              </a:rPr>
              <a:t>aka.ms</a:t>
            </a:r>
            <a:r>
              <a:rPr lang="en-US" b="1" dirty="0">
                <a:solidFill>
                  <a:srgbClr val="002060"/>
                </a:solidFill>
                <a:ea typeface="+mj-lt"/>
                <a:cs typeface="+mj-lt"/>
              </a:rPr>
              <a:t>/</a:t>
            </a:r>
            <a:r>
              <a:rPr lang="en-US" b="1" dirty="0" err="1">
                <a:solidFill>
                  <a:srgbClr val="002060"/>
                </a:solidFill>
                <a:ea typeface="+mj-lt"/>
                <a:cs typeface="+mj-lt"/>
              </a:rPr>
              <a:t>IgniteMeetup</a:t>
            </a:r>
            <a:endParaRPr lang="en-US" b="1" dirty="0">
              <a:solidFill>
                <a:srgbClr val="002060"/>
              </a:solidFill>
            </a:endParaRPr>
          </a:p>
        </p:txBody>
      </p:sp>
    </p:spTree>
    <p:extLst>
      <p:ext uri="{BB962C8B-B14F-4D97-AF65-F5344CB8AC3E}">
        <p14:creationId xmlns:p14="http://schemas.microsoft.com/office/powerpoint/2010/main" val="212975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3D48E-53BE-5340-94D3-13010C08191D}"/>
              </a:ext>
            </a:extLst>
          </p:cNvPr>
          <p:cNvSpPr>
            <a:spLocks noGrp="1"/>
          </p:cNvSpPr>
          <p:nvPr>
            <p:ph type="title"/>
          </p:nvPr>
        </p:nvSpPr>
        <p:spPr/>
        <p:txBody>
          <a:bodyPr/>
          <a:lstStyle/>
          <a:p>
            <a:r>
              <a:rPr lang="en-US"/>
              <a:t>Lab 2 - Variables</a:t>
            </a:r>
          </a:p>
        </p:txBody>
      </p:sp>
    </p:spTree>
    <p:extLst>
      <p:ext uri="{BB962C8B-B14F-4D97-AF65-F5344CB8AC3E}">
        <p14:creationId xmlns:p14="http://schemas.microsoft.com/office/powerpoint/2010/main" val="180293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a:t>Description</a:t>
            </a:r>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5127668" cy="4308872"/>
          </a:xfrm>
        </p:spPr>
        <p:txBody>
          <a:bodyPr/>
          <a:lstStyle/>
          <a:p>
            <a:pPr marL="0" indent="0">
              <a:buNone/>
            </a:pPr>
            <a:r>
              <a:rPr lang="en-US"/>
              <a:t>You will build upon the infrastructure (</a:t>
            </a:r>
            <a:r>
              <a:rPr lang="en-US" err="1"/>
              <a:t>VNet</a:t>
            </a:r>
            <a:r>
              <a:rPr lang="en-US"/>
              <a:t> + subnet) you created earlier by creating a virtual machine and adding a network interface to it to allow that virtual machine to communicate with the outside world. You will also learn how to define and use variables inside your code to parameterize resources.</a:t>
            </a:r>
          </a:p>
        </p:txBody>
      </p:sp>
      <p:sp>
        <p:nvSpPr>
          <p:cNvPr id="5" name="Rounded Rectangle 4">
            <a:extLst>
              <a:ext uri="{FF2B5EF4-FFF2-40B4-BE49-F238E27FC236}">
                <a16:creationId xmlns:a16="http://schemas.microsoft.com/office/drawing/2014/main" id="{999D2B29-5CAC-DA48-87C3-DC9A4930DA9D}"/>
              </a:ext>
            </a:extLst>
          </p:cNvPr>
          <p:cNvSpPr/>
          <p:nvPr/>
        </p:nvSpPr>
        <p:spPr bwMode="auto">
          <a:xfrm>
            <a:off x="6400800" y="1202499"/>
            <a:ext cx="5436296" cy="5110619"/>
          </a:xfrm>
          <a:prstGeom prst="round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accent1">
                    <a:lumMod val="75000"/>
                  </a:schemeClr>
                </a:solidFill>
                <a:ea typeface="Segoe UI" pitchFamily="34" charset="0"/>
                <a:cs typeface="Segoe UI" pitchFamily="34" charset="0"/>
              </a:rPr>
              <a:t>Virtual Network</a:t>
            </a:r>
          </a:p>
        </p:txBody>
      </p:sp>
      <p:sp>
        <p:nvSpPr>
          <p:cNvPr id="6" name="Rounded Rectangle 5">
            <a:extLst>
              <a:ext uri="{FF2B5EF4-FFF2-40B4-BE49-F238E27FC236}">
                <a16:creationId xmlns:a16="http://schemas.microsoft.com/office/drawing/2014/main" id="{59B9B685-F41A-1346-8F27-778854C281FA}"/>
              </a:ext>
            </a:extLst>
          </p:cNvPr>
          <p:cNvSpPr/>
          <p:nvPr/>
        </p:nvSpPr>
        <p:spPr bwMode="auto">
          <a:xfrm>
            <a:off x="7500605" y="2989943"/>
            <a:ext cx="3236686" cy="28157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a:t>
            </a:r>
          </a:p>
        </p:txBody>
      </p:sp>
      <p:pic>
        <p:nvPicPr>
          <p:cNvPr id="7" name="Graphic 6" descr="Computer">
            <a:extLst>
              <a:ext uri="{FF2B5EF4-FFF2-40B4-BE49-F238E27FC236}">
                <a16:creationId xmlns:a16="http://schemas.microsoft.com/office/drawing/2014/main" id="{89657144-E997-F246-A09C-B12592B34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8493" y="4014591"/>
            <a:ext cx="1640910" cy="1640910"/>
          </a:xfrm>
          <a:prstGeom prst="rect">
            <a:avLst/>
          </a:prstGeom>
        </p:spPr>
      </p:pic>
    </p:spTree>
    <p:extLst>
      <p:ext uri="{BB962C8B-B14F-4D97-AF65-F5344CB8AC3E}">
        <p14:creationId xmlns:p14="http://schemas.microsoft.com/office/powerpoint/2010/main" val="38737858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14EC53-782A-3046-9A5F-53D9DE68F4DD}"/>
              </a:ext>
            </a:extLst>
          </p:cNvPr>
          <p:cNvSpPr>
            <a:spLocks noGrp="1"/>
          </p:cNvSpPr>
          <p:nvPr>
            <p:ph type="title"/>
          </p:nvPr>
        </p:nvSpPr>
        <p:spPr>
          <a:xfrm>
            <a:off x="588263" y="457200"/>
            <a:ext cx="11018520" cy="553998"/>
          </a:xfrm>
        </p:spPr>
        <p:txBody>
          <a:bodyPr/>
          <a:lstStyle/>
          <a:p>
            <a:r>
              <a:rPr lang="en-US"/>
              <a:t>Demos</a:t>
            </a:r>
          </a:p>
        </p:txBody>
      </p:sp>
      <p:sp>
        <p:nvSpPr>
          <p:cNvPr id="8" name="Text Placeholder 7">
            <a:extLst>
              <a:ext uri="{FF2B5EF4-FFF2-40B4-BE49-F238E27FC236}">
                <a16:creationId xmlns:a16="http://schemas.microsoft.com/office/drawing/2014/main" id="{82365822-12B9-DC48-934A-8DE82BDC5AE0}"/>
              </a:ext>
            </a:extLst>
          </p:cNvPr>
          <p:cNvSpPr>
            <a:spLocks noGrp="1"/>
          </p:cNvSpPr>
          <p:nvPr>
            <p:ph type="body" sz="quarter" idx="16"/>
          </p:nvPr>
        </p:nvSpPr>
        <p:spPr>
          <a:xfrm>
            <a:off x="582613" y="5689600"/>
            <a:ext cx="3475037" cy="307777"/>
          </a:xfrm>
        </p:spPr>
        <p:txBody>
          <a:bodyPr/>
          <a:lstStyle/>
          <a:p>
            <a:r>
              <a:rPr lang="en-US"/>
              <a:t>Ansible</a:t>
            </a:r>
          </a:p>
        </p:txBody>
      </p:sp>
      <p:pic>
        <p:nvPicPr>
          <p:cNvPr id="18" name="Picture Placeholder 17" descr="A picture containing drawing&#10;&#10;Description automatically generated">
            <a:extLst>
              <a:ext uri="{FF2B5EF4-FFF2-40B4-BE49-F238E27FC236}">
                <a16:creationId xmlns:a16="http://schemas.microsoft.com/office/drawing/2014/main" id="{5C483228-A099-D148-BE4A-AD1168B366C0}"/>
              </a:ext>
            </a:extLst>
          </p:cNvPr>
          <p:cNvPicPr>
            <a:picLocks noGrp="1" noChangeAspect="1"/>
          </p:cNvPicPr>
          <p:nvPr>
            <p:ph type="pic" sz="quarter" idx="13"/>
          </p:nvPr>
        </p:nvPicPr>
        <p:blipFill>
          <a:blip r:embed="rId2"/>
          <a:srcRect/>
          <a:stretch>
            <a:fillRect/>
          </a:stretch>
        </p:blipFill>
        <p:spPr/>
      </p:pic>
      <p:sp>
        <p:nvSpPr>
          <p:cNvPr id="9" name="Text Placeholder 8">
            <a:extLst>
              <a:ext uri="{FF2B5EF4-FFF2-40B4-BE49-F238E27FC236}">
                <a16:creationId xmlns:a16="http://schemas.microsoft.com/office/drawing/2014/main" id="{57DE957B-2968-094A-A3BD-BD30715CAF2D}"/>
              </a:ext>
            </a:extLst>
          </p:cNvPr>
          <p:cNvSpPr>
            <a:spLocks noGrp="1"/>
          </p:cNvSpPr>
          <p:nvPr>
            <p:ph type="body" sz="quarter" idx="17"/>
          </p:nvPr>
        </p:nvSpPr>
        <p:spPr>
          <a:xfrm>
            <a:off x="4358640" y="5689600"/>
            <a:ext cx="3475037" cy="307777"/>
          </a:xfrm>
        </p:spPr>
        <p:txBody>
          <a:bodyPr/>
          <a:lstStyle/>
          <a:p>
            <a:r>
              <a:rPr lang="en-US"/>
              <a:t>ARM Template</a:t>
            </a:r>
          </a:p>
        </p:txBody>
      </p:sp>
      <p:pic>
        <p:nvPicPr>
          <p:cNvPr id="26" name="Picture Placeholder 25" descr="A picture containing drawing&#10;&#10;Description automatically generated">
            <a:extLst>
              <a:ext uri="{FF2B5EF4-FFF2-40B4-BE49-F238E27FC236}">
                <a16:creationId xmlns:a16="http://schemas.microsoft.com/office/drawing/2014/main" id="{BFB190D9-31FC-8041-A4CF-7CC36F1DAE57}"/>
              </a:ext>
            </a:extLst>
          </p:cNvPr>
          <p:cNvPicPr>
            <a:picLocks noGrp="1" noChangeAspect="1"/>
          </p:cNvPicPr>
          <p:nvPr>
            <p:ph type="pic" sz="quarter" idx="14"/>
          </p:nvPr>
        </p:nvPicPr>
        <p:blipFill>
          <a:blip r:embed="rId3"/>
          <a:srcRect l="23" r="23"/>
          <a:stretch>
            <a:fillRect/>
          </a:stretch>
        </p:blipFill>
        <p:spPr/>
      </p:pic>
      <p:sp>
        <p:nvSpPr>
          <p:cNvPr id="10" name="Text Placeholder 9">
            <a:extLst>
              <a:ext uri="{FF2B5EF4-FFF2-40B4-BE49-F238E27FC236}">
                <a16:creationId xmlns:a16="http://schemas.microsoft.com/office/drawing/2014/main" id="{DDFBE47C-71CC-6E41-A39A-A78B1E094510}"/>
              </a:ext>
            </a:extLst>
          </p:cNvPr>
          <p:cNvSpPr>
            <a:spLocks noGrp="1"/>
          </p:cNvSpPr>
          <p:nvPr>
            <p:ph type="body" sz="quarter" idx="18"/>
          </p:nvPr>
        </p:nvSpPr>
        <p:spPr>
          <a:xfrm>
            <a:off x="8134351" y="5689600"/>
            <a:ext cx="3475037" cy="307777"/>
          </a:xfrm>
        </p:spPr>
        <p:txBody>
          <a:bodyPr/>
          <a:lstStyle/>
          <a:p>
            <a:r>
              <a:rPr lang="en-US" err="1"/>
              <a:t>HashiCorp</a:t>
            </a:r>
            <a:r>
              <a:rPr lang="en-US"/>
              <a:t> Terraform</a:t>
            </a:r>
          </a:p>
        </p:txBody>
      </p:sp>
      <p:pic>
        <p:nvPicPr>
          <p:cNvPr id="28" name="Picture 27" descr="A picture containing table&#10;&#10;Description automatically generated">
            <a:extLst>
              <a:ext uri="{FF2B5EF4-FFF2-40B4-BE49-F238E27FC236}">
                <a16:creationId xmlns:a16="http://schemas.microsoft.com/office/drawing/2014/main" id="{F8B77319-DC7D-A540-918A-528AFB70343F}"/>
              </a:ext>
            </a:extLst>
          </p:cNvPr>
          <p:cNvPicPr>
            <a:picLocks noChangeAspect="1"/>
          </p:cNvPicPr>
          <p:nvPr/>
        </p:nvPicPr>
        <p:blipFill>
          <a:blip r:embed="rId4"/>
          <a:stretch>
            <a:fillRect/>
          </a:stretch>
        </p:blipFill>
        <p:spPr>
          <a:xfrm>
            <a:off x="8132063" y="2025650"/>
            <a:ext cx="3474720" cy="3474720"/>
          </a:xfrm>
          <a:prstGeom prst="rect">
            <a:avLst/>
          </a:prstGeom>
        </p:spPr>
      </p:pic>
    </p:spTree>
    <p:extLst>
      <p:ext uri="{BB962C8B-B14F-4D97-AF65-F5344CB8AC3E}">
        <p14:creationId xmlns:p14="http://schemas.microsoft.com/office/powerpoint/2010/main" val="9498760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3D48E-53BE-5340-94D3-13010C08191D}"/>
              </a:ext>
            </a:extLst>
          </p:cNvPr>
          <p:cNvSpPr>
            <a:spLocks noGrp="1"/>
          </p:cNvSpPr>
          <p:nvPr>
            <p:ph type="title"/>
          </p:nvPr>
        </p:nvSpPr>
        <p:spPr/>
        <p:txBody>
          <a:bodyPr/>
          <a:lstStyle/>
          <a:p>
            <a:r>
              <a:rPr lang="en-US"/>
              <a:t>Lab 3 – Iteration &amp; Helpers</a:t>
            </a:r>
          </a:p>
        </p:txBody>
      </p:sp>
    </p:spTree>
    <p:extLst>
      <p:ext uri="{BB962C8B-B14F-4D97-AF65-F5344CB8AC3E}">
        <p14:creationId xmlns:p14="http://schemas.microsoft.com/office/powerpoint/2010/main" val="2823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DA43-C154-2449-8250-5FD0042616CA}"/>
              </a:ext>
            </a:extLst>
          </p:cNvPr>
          <p:cNvSpPr>
            <a:spLocks noGrp="1"/>
          </p:cNvSpPr>
          <p:nvPr>
            <p:ph type="title"/>
          </p:nvPr>
        </p:nvSpPr>
        <p:spPr/>
        <p:txBody>
          <a:bodyPr/>
          <a:lstStyle/>
          <a:p>
            <a:r>
              <a:rPr lang="en-US"/>
              <a:t>Infrastructure as Code</a:t>
            </a:r>
          </a:p>
        </p:txBody>
      </p:sp>
      <p:sp>
        <p:nvSpPr>
          <p:cNvPr id="3" name="Text Placeholder 2">
            <a:extLst>
              <a:ext uri="{FF2B5EF4-FFF2-40B4-BE49-F238E27FC236}">
                <a16:creationId xmlns:a16="http://schemas.microsoft.com/office/drawing/2014/main" id="{4B0895D3-FE91-3A4F-A9A8-ECD6EBFFF5DC}"/>
              </a:ext>
            </a:extLst>
          </p:cNvPr>
          <p:cNvSpPr>
            <a:spLocks noGrp="1"/>
          </p:cNvSpPr>
          <p:nvPr>
            <p:ph type="body" sz="quarter" idx="10"/>
          </p:nvPr>
        </p:nvSpPr>
        <p:spPr>
          <a:xfrm>
            <a:off x="586390" y="1434370"/>
            <a:ext cx="11018520" cy="3127010"/>
          </a:xfrm>
        </p:spPr>
        <p:txBody>
          <a:bodyPr vert="horz" wrap="square" lIns="0" tIns="0" rIns="0" bIns="0" rtlCol="0" anchor="t">
            <a:spAutoFit/>
          </a:bodyPr>
          <a:lstStyle/>
          <a:p>
            <a:r>
              <a:rPr lang="en-US">
                <a:ea typeface="+mn-lt"/>
                <a:cs typeface="+mn-lt"/>
              </a:rPr>
              <a:t>A key DevOps practice</a:t>
            </a:r>
            <a:endParaRPr lang="en-US"/>
          </a:p>
          <a:p>
            <a:r>
              <a:rPr lang="en-US">
                <a:ea typeface="+mn-lt"/>
                <a:cs typeface="+mn-lt"/>
              </a:rPr>
              <a:t>It’s management of infrastructure (networks, virtual machines, load balancers, and connection topology) in a </a:t>
            </a:r>
            <a:r>
              <a:rPr lang="en-US" i="1">
                <a:ea typeface="+mn-lt"/>
                <a:cs typeface="+mn-lt"/>
              </a:rPr>
              <a:t>descriptive </a:t>
            </a:r>
            <a:r>
              <a:rPr lang="en-US">
                <a:ea typeface="+mn-lt"/>
                <a:cs typeface="+mn-lt"/>
              </a:rPr>
              <a:t>model, using the same versioning as DevOps team uses for source code</a:t>
            </a:r>
            <a:endParaRPr lang="en-US"/>
          </a:p>
          <a:p>
            <a:r>
              <a:rPr lang="en-US">
                <a:ea typeface="+mn-lt"/>
                <a:cs typeface="+mn-lt"/>
              </a:rPr>
              <a:t>Used in conjunction with other key DevOps principles such as Continuous Integration and Continuous Delivery</a:t>
            </a:r>
            <a:endParaRPr lang="en-US"/>
          </a:p>
          <a:p>
            <a:endParaRPr lang="en-US" sz="2000"/>
          </a:p>
        </p:txBody>
      </p:sp>
    </p:spTree>
    <p:extLst>
      <p:ext uri="{BB962C8B-B14F-4D97-AF65-F5344CB8AC3E}">
        <p14:creationId xmlns:p14="http://schemas.microsoft.com/office/powerpoint/2010/main" val="27036179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a:t>Description</a:t>
            </a:r>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4739362" cy="1723549"/>
          </a:xfrm>
        </p:spPr>
        <p:txBody>
          <a:bodyPr/>
          <a:lstStyle/>
          <a:p>
            <a:pPr marL="0" indent="0">
              <a:buNone/>
            </a:pPr>
            <a:r>
              <a:rPr lang="en-US"/>
              <a:t>You will secure this infrastructure while learning how to use iterators and helper functions. You will simulate a common scenario in cloud infrastructure where you have infrastructure tiers, such as database tier, backend tier, and a web tier, all with their own set of security policies. </a:t>
            </a:r>
          </a:p>
        </p:txBody>
      </p:sp>
      <p:sp>
        <p:nvSpPr>
          <p:cNvPr id="5" name="Rounded Rectangle 4">
            <a:extLst>
              <a:ext uri="{FF2B5EF4-FFF2-40B4-BE49-F238E27FC236}">
                <a16:creationId xmlns:a16="http://schemas.microsoft.com/office/drawing/2014/main" id="{8E9EC067-EA89-1B4C-B886-80BBCC17848B}"/>
              </a:ext>
            </a:extLst>
          </p:cNvPr>
          <p:cNvSpPr/>
          <p:nvPr/>
        </p:nvSpPr>
        <p:spPr bwMode="auto">
          <a:xfrm>
            <a:off x="6400800" y="1202499"/>
            <a:ext cx="5436296" cy="5110619"/>
          </a:xfrm>
          <a:prstGeom prst="round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accent1">
                    <a:lumMod val="75000"/>
                  </a:schemeClr>
                </a:solidFill>
                <a:ea typeface="Segoe UI" pitchFamily="34" charset="0"/>
                <a:cs typeface="Segoe UI" pitchFamily="34" charset="0"/>
              </a:rPr>
              <a:t>Virtual Network</a:t>
            </a:r>
          </a:p>
        </p:txBody>
      </p:sp>
      <p:sp>
        <p:nvSpPr>
          <p:cNvPr id="8" name="Rounded Rectangle 7">
            <a:extLst>
              <a:ext uri="{FF2B5EF4-FFF2-40B4-BE49-F238E27FC236}">
                <a16:creationId xmlns:a16="http://schemas.microsoft.com/office/drawing/2014/main" id="{2447D079-EECE-EF4E-A7AA-3C29EB59A349}"/>
              </a:ext>
            </a:extLst>
          </p:cNvPr>
          <p:cNvSpPr/>
          <p:nvPr/>
        </p:nvSpPr>
        <p:spPr bwMode="auto">
          <a:xfrm>
            <a:off x="6554892" y="2989943"/>
            <a:ext cx="2307272" cy="28157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1</a:t>
            </a:r>
          </a:p>
        </p:txBody>
      </p:sp>
      <p:pic>
        <p:nvPicPr>
          <p:cNvPr id="9" name="Graphic 8" descr="Computer">
            <a:extLst>
              <a:ext uri="{FF2B5EF4-FFF2-40B4-BE49-F238E27FC236}">
                <a16:creationId xmlns:a16="http://schemas.microsoft.com/office/drawing/2014/main" id="{910492EA-F62B-ED4A-BE28-7F468AD06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6792" y="4014591"/>
            <a:ext cx="1640910" cy="1640910"/>
          </a:xfrm>
          <a:prstGeom prst="rect">
            <a:avLst/>
          </a:prstGeom>
        </p:spPr>
      </p:pic>
      <p:sp>
        <p:nvSpPr>
          <p:cNvPr id="12" name="Rounded Rectangle 11">
            <a:extLst>
              <a:ext uri="{FF2B5EF4-FFF2-40B4-BE49-F238E27FC236}">
                <a16:creationId xmlns:a16="http://schemas.microsoft.com/office/drawing/2014/main" id="{CFB548CD-F77B-8145-B85E-B416C9D2596A}"/>
              </a:ext>
            </a:extLst>
          </p:cNvPr>
          <p:cNvSpPr/>
          <p:nvPr/>
        </p:nvSpPr>
        <p:spPr bwMode="auto">
          <a:xfrm>
            <a:off x="9381598" y="2989943"/>
            <a:ext cx="2307272" cy="281577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2</a:t>
            </a:r>
          </a:p>
        </p:txBody>
      </p:sp>
      <p:pic>
        <p:nvPicPr>
          <p:cNvPr id="13" name="Graphic 12" descr="Computer">
            <a:extLst>
              <a:ext uri="{FF2B5EF4-FFF2-40B4-BE49-F238E27FC236}">
                <a16:creationId xmlns:a16="http://schemas.microsoft.com/office/drawing/2014/main" id="{F49997BB-67EF-D14A-9916-DE474991B9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3498" y="4014591"/>
            <a:ext cx="1640910" cy="1640910"/>
          </a:xfrm>
          <a:prstGeom prst="rect">
            <a:avLst/>
          </a:prstGeom>
        </p:spPr>
      </p:pic>
    </p:spTree>
    <p:extLst>
      <p:ext uri="{BB962C8B-B14F-4D97-AF65-F5344CB8AC3E}">
        <p14:creationId xmlns:p14="http://schemas.microsoft.com/office/powerpoint/2010/main" val="26846188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14EC53-782A-3046-9A5F-53D9DE68F4DD}"/>
              </a:ext>
            </a:extLst>
          </p:cNvPr>
          <p:cNvSpPr>
            <a:spLocks noGrp="1"/>
          </p:cNvSpPr>
          <p:nvPr>
            <p:ph type="title"/>
          </p:nvPr>
        </p:nvSpPr>
        <p:spPr>
          <a:xfrm>
            <a:off x="588263" y="457200"/>
            <a:ext cx="11018520" cy="553998"/>
          </a:xfrm>
        </p:spPr>
        <p:txBody>
          <a:bodyPr/>
          <a:lstStyle/>
          <a:p>
            <a:r>
              <a:rPr lang="en-US"/>
              <a:t>Demos</a:t>
            </a:r>
          </a:p>
        </p:txBody>
      </p:sp>
      <p:sp>
        <p:nvSpPr>
          <p:cNvPr id="8" name="Text Placeholder 7">
            <a:extLst>
              <a:ext uri="{FF2B5EF4-FFF2-40B4-BE49-F238E27FC236}">
                <a16:creationId xmlns:a16="http://schemas.microsoft.com/office/drawing/2014/main" id="{82365822-12B9-DC48-934A-8DE82BDC5AE0}"/>
              </a:ext>
            </a:extLst>
          </p:cNvPr>
          <p:cNvSpPr>
            <a:spLocks noGrp="1"/>
          </p:cNvSpPr>
          <p:nvPr>
            <p:ph type="body" sz="quarter" idx="16"/>
          </p:nvPr>
        </p:nvSpPr>
        <p:spPr>
          <a:xfrm>
            <a:off x="582613" y="5689600"/>
            <a:ext cx="3475037" cy="307777"/>
          </a:xfrm>
        </p:spPr>
        <p:txBody>
          <a:bodyPr/>
          <a:lstStyle/>
          <a:p>
            <a:r>
              <a:rPr lang="en-US"/>
              <a:t>Ansible</a:t>
            </a:r>
          </a:p>
        </p:txBody>
      </p:sp>
      <p:pic>
        <p:nvPicPr>
          <p:cNvPr id="18" name="Picture Placeholder 17" descr="A picture containing drawing&#10;&#10;Description automatically generated">
            <a:extLst>
              <a:ext uri="{FF2B5EF4-FFF2-40B4-BE49-F238E27FC236}">
                <a16:creationId xmlns:a16="http://schemas.microsoft.com/office/drawing/2014/main" id="{5C483228-A099-D148-BE4A-AD1168B366C0}"/>
              </a:ext>
            </a:extLst>
          </p:cNvPr>
          <p:cNvPicPr>
            <a:picLocks noGrp="1" noChangeAspect="1"/>
          </p:cNvPicPr>
          <p:nvPr>
            <p:ph type="pic" sz="quarter" idx="13"/>
          </p:nvPr>
        </p:nvPicPr>
        <p:blipFill>
          <a:blip r:embed="rId2"/>
          <a:srcRect/>
          <a:stretch>
            <a:fillRect/>
          </a:stretch>
        </p:blipFill>
        <p:spPr/>
      </p:pic>
      <p:sp>
        <p:nvSpPr>
          <p:cNvPr id="9" name="Text Placeholder 8">
            <a:extLst>
              <a:ext uri="{FF2B5EF4-FFF2-40B4-BE49-F238E27FC236}">
                <a16:creationId xmlns:a16="http://schemas.microsoft.com/office/drawing/2014/main" id="{57DE957B-2968-094A-A3BD-BD30715CAF2D}"/>
              </a:ext>
            </a:extLst>
          </p:cNvPr>
          <p:cNvSpPr>
            <a:spLocks noGrp="1"/>
          </p:cNvSpPr>
          <p:nvPr>
            <p:ph type="body" sz="quarter" idx="17"/>
          </p:nvPr>
        </p:nvSpPr>
        <p:spPr>
          <a:xfrm>
            <a:off x="4358640" y="5689600"/>
            <a:ext cx="3475037" cy="307777"/>
          </a:xfrm>
        </p:spPr>
        <p:txBody>
          <a:bodyPr/>
          <a:lstStyle/>
          <a:p>
            <a:r>
              <a:rPr lang="en-US"/>
              <a:t>ARM Template</a:t>
            </a:r>
          </a:p>
        </p:txBody>
      </p:sp>
      <p:pic>
        <p:nvPicPr>
          <p:cNvPr id="26" name="Picture Placeholder 25" descr="A picture containing drawing&#10;&#10;Description automatically generated">
            <a:extLst>
              <a:ext uri="{FF2B5EF4-FFF2-40B4-BE49-F238E27FC236}">
                <a16:creationId xmlns:a16="http://schemas.microsoft.com/office/drawing/2014/main" id="{BFB190D9-31FC-8041-A4CF-7CC36F1DAE57}"/>
              </a:ext>
            </a:extLst>
          </p:cNvPr>
          <p:cNvPicPr>
            <a:picLocks noGrp="1" noChangeAspect="1"/>
          </p:cNvPicPr>
          <p:nvPr>
            <p:ph type="pic" sz="quarter" idx="14"/>
          </p:nvPr>
        </p:nvPicPr>
        <p:blipFill>
          <a:blip r:embed="rId3"/>
          <a:srcRect l="23" r="23"/>
          <a:stretch>
            <a:fillRect/>
          </a:stretch>
        </p:blipFill>
        <p:spPr/>
      </p:pic>
      <p:sp>
        <p:nvSpPr>
          <p:cNvPr id="10" name="Text Placeholder 9">
            <a:extLst>
              <a:ext uri="{FF2B5EF4-FFF2-40B4-BE49-F238E27FC236}">
                <a16:creationId xmlns:a16="http://schemas.microsoft.com/office/drawing/2014/main" id="{DDFBE47C-71CC-6E41-A39A-A78B1E094510}"/>
              </a:ext>
            </a:extLst>
          </p:cNvPr>
          <p:cNvSpPr>
            <a:spLocks noGrp="1"/>
          </p:cNvSpPr>
          <p:nvPr>
            <p:ph type="body" sz="quarter" idx="18"/>
          </p:nvPr>
        </p:nvSpPr>
        <p:spPr>
          <a:xfrm>
            <a:off x="8134351" y="5689600"/>
            <a:ext cx="3475037" cy="307777"/>
          </a:xfrm>
        </p:spPr>
        <p:txBody>
          <a:bodyPr/>
          <a:lstStyle/>
          <a:p>
            <a:r>
              <a:rPr lang="en-US" err="1"/>
              <a:t>HashiCorp</a:t>
            </a:r>
            <a:r>
              <a:rPr lang="en-US"/>
              <a:t> Terraform</a:t>
            </a:r>
          </a:p>
        </p:txBody>
      </p:sp>
      <p:pic>
        <p:nvPicPr>
          <p:cNvPr id="28" name="Picture 27" descr="A picture containing table&#10;&#10;Description automatically generated">
            <a:extLst>
              <a:ext uri="{FF2B5EF4-FFF2-40B4-BE49-F238E27FC236}">
                <a16:creationId xmlns:a16="http://schemas.microsoft.com/office/drawing/2014/main" id="{F8B77319-DC7D-A540-918A-528AFB70343F}"/>
              </a:ext>
            </a:extLst>
          </p:cNvPr>
          <p:cNvPicPr>
            <a:picLocks noChangeAspect="1"/>
          </p:cNvPicPr>
          <p:nvPr/>
        </p:nvPicPr>
        <p:blipFill>
          <a:blip r:embed="rId4"/>
          <a:stretch>
            <a:fillRect/>
          </a:stretch>
        </p:blipFill>
        <p:spPr>
          <a:xfrm>
            <a:off x="8132063" y="2025650"/>
            <a:ext cx="3474720" cy="3474720"/>
          </a:xfrm>
          <a:prstGeom prst="rect">
            <a:avLst/>
          </a:prstGeom>
        </p:spPr>
      </p:pic>
    </p:spTree>
    <p:extLst>
      <p:ext uri="{BB962C8B-B14F-4D97-AF65-F5344CB8AC3E}">
        <p14:creationId xmlns:p14="http://schemas.microsoft.com/office/powerpoint/2010/main" val="35462322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3D48E-53BE-5340-94D3-13010C08191D}"/>
              </a:ext>
            </a:extLst>
          </p:cNvPr>
          <p:cNvSpPr>
            <a:spLocks noGrp="1"/>
          </p:cNvSpPr>
          <p:nvPr>
            <p:ph type="title"/>
          </p:nvPr>
        </p:nvSpPr>
        <p:spPr/>
        <p:txBody>
          <a:bodyPr/>
          <a:lstStyle/>
          <a:p>
            <a:r>
              <a:rPr lang="en-US"/>
              <a:t>Lab 4 – Reusability </a:t>
            </a:r>
          </a:p>
        </p:txBody>
      </p:sp>
    </p:spTree>
    <p:extLst>
      <p:ext uri="{BB962C8B-B14F-4D97-AF65-F5344CB8AC3E}">
        <p14:creationId xmlns:p14="http://schemas.microsoft.com/office/powerpoint/2010/main" val="18860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a:t>Description</a:t>
            </a:r>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8933" y="1203187"/>
            <a:ext cx="5603658" cy="2585323"/>
          </a:xfrm>
        </p:spPr>
        <p:txBody>
          <a:bodyPr/>
          <a:lstStyle/>
          <a:p>
            <a:pPr marL="0" indent="0">
              <a:buNone/>
            </a:pPr>
            <a:r>
              <a:rPr lang="en-US"/>
              <a:t>In any real-world Infrastructure as Code project, you will have secrets such as tokens, passwords, connection strings, certificates, encryption keys, etc. that are required in order to provision the desired resources. You will create a secret that will be stored in Azure Key Vault and grant the end user or process permission to the secret. You will then reference and use the secret stored in Azure Key Vault in your configuration. </a:t>
            </a:r>
          </a:p>
        </p:txBody>
      </p:sp>
      <p:sp>
        <p:nvSpPr>
          <p:cNvPr id="6" name="Rounded Rectangle 5">
            <a:extLst>
              <a:ext uri="{FF2B5EF4-FFF2-40B4-BE49-F238E27FC236}">
                <a16:creationId xmlns:a16="http://schemas.microsoft.com/office/drawing/2014/main" id="{8182D0B8-F939-674C-9241-D0FD4BBAEA55}"/>
              </a:ext>
            </a:extLst>
          </p:cNvPr>
          <p:cNvSpPr/>
          <p:nvPr/>
        </p:nvSpPr>
        <p:spPr bwMode="auto">
          <a:xfrm>
            <a:off x="6400800" y="1202499"/>
            <a:ext cx="5436296" cy="5110619"/>
          </a:xfrm>
          <a:prstGeom prst="round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accent1">
                    <a:lumMod val="75000"/>
                  </a:schemeClr>
                </a:solidFill>
                <a:ea typeface="Segoe UI" pitchFamily="34" charset="0"/>
                <a:cs typeface="Segoe UI" pitchFamily="34" charset="0"/>
              </a:rPr>
              <a:t>Virtual Network</a:t>
            </a:r>
          </a:p>
        </p:txBody>
      </p:sp>
      <p:sp>
        <p:nvSpPr>
          <p:cNvPr id="7" name="Rounded Rectangle 6">
            <a:extLst>
              <a:ext uri="{FF2B5EF4-FFF2-40B4-BE49-F238E27FC236}">
                <a16:creationId xmlns:a16="http://schemas.microsoft.com/office/drawing/2014/main" id="{38223A7B-0C06-2E42-9DEB-C00C1B749A92}"/>
              </a:ext>
            </a:extLst>
          </p:cNvPr>
          <p:cNvSpPr/>
          <p:nvPr/>
        </p:nvSpPr>
        <p:spPr bwMode="auto">
          <a:xfrm>
            <a:off x="6554892" y="2989943"/>
            <a:ext cx="2307272" cy="28157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1</a:t>
            </a:r>
          </a:p>
        </p:txBody>
      </p:sp>
      <p:pic>
        <p:nvPicPr>
          <p:cNvPr id="8" name="Graphic 7" descr="Computer">
            <a:extLst>
              <a:ext uri="{FF2B5EF4-FFF2-40B4-BE49-F238E27FC236}">
                <a16:creationId xmlns:a16="http://schemas.microsoft.com/office/drawing/2014/main" id="{52C6951F-1A95-D146-A790-529662AB6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6792" y="4014591"/>
            <a:ext cx="1640910" cy="1640910"/>
          </a:xfrm>
          <a:prstGeom prst="rect">
            <a:avLst/>
          </a:prstGeom>
        </p:spPr>
      </p:pic>
      <p:sp>
        <p:nvSpPr>
          <p:cNvPr id="9" name="Rounded Rectangle 8">
            <a:extLst>
              <a:ext uri="{FF2B5EF4-FFF2-40B4-BE49-F238E27FC236}">
                <a16:creationId xmlns:a16="http://schemas.microsoft.com/office/drawing/2014/main" id="{F9283ED0-8479-4546-BF1B-D211DE094E5D}"/>
              </a:ext>
            </a:extLst>
          </p:cNvPr>
          <p:cNvSpPr/>
          <p:nvPr/>
        </p:nvSpPr>
        <p:spPr bwMode="auto">
          <a:xfrm>
            <a:off x="9381598" y="2989943"/>
            <a:ext cx="2307272" cy="281577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2</a:t>
            </a:r>
          </a:p>
        </p:txBody>
      </p:sp>
      <p:pic>
        <p:nvPicPr>
          <p:cNvPr id="10" name="Graphic 9" descr="Computer">
            <a:extLst>
              <a:ext uri="{FF2B5EF4-FFF2-40B4-BE49-F238E27FC236}">
                <a16:creationId xmlns:a16="http://schemas.microsoft.com/office/drawing/2014/main" id="{FAB0E0DA-667B-7748-80D2-8AA7AB4588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3498" y="4014591"/>
            <a:ext cx="1640910" cy="1640910"/>
          </a:xfrm>
          <a:prstGeom prst="rect">
            <a:avLst/>
          </a:prstGeom>
        </p:spPr>
      </p:pic>
      <p:pic>
        <p:nvPicPr>
          <p:cNvPr id="5" name="Graphic 4" descr="Safe">
            <a:extLst>
              <a:ext uri="{FF2B5EF4-FFF2-40B4-BE49-F238E27FC236}">
                <a16:creationId xmlns:a16="http://schemas.microsoft.com/office/drawing/2014/main" id="{886B9D30-9017-D74C-B74D-6CD0CDAE4E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9589" y="4687816"/>
            <a:ext cx="914400" cy="914400"/>
          </a:xfrm>
          <a:prstGeom prst="rect">
            <a:avLst/>
          </a:prstGeom>
        </p:spPr>
      </p:pic>
    </p:spTree>
    <p:extLst>
      <p:ext uri="{BB962C8B-B14F-4D97-AF65-F5344CB8AC3E}">
        <p14:creationId xmlns:p14="http://schemas.microsoft.com/office/powerpoint/2010/main" val="26492493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14EC53-782A-3046-9A5F-53D9DE68F4DD}"/>
              </a:ext>
            </a:extLst>
          </p:cNvPr>
          <p:cNvSpPr>
            <a:spLocks noGrp="1"/>
          </p:cNvSpPr>
          <p:nvPr>
            <p:ph type="title"/>
          </p:nvPr>
        </p:nvSpPr>
        <p:spPr>
          <a:xfrm>
            <a:off x="588263" y="457200"/>
            <a:ext cx="11018520" cy="553998"/>
          </a:xfrm>
        </p:spPr>
        <p:txBody>
          <a:bodyPr/>
          <a:lstStyle/>
          <a:p>
            <a:r>
              <a:rPr lang="en-US"/>
              <a:t>Demos</a:t>
            </a:r>
          </a:p>
        </p:txBody>
      </p:sp>
      <p:sp>
        <p:nvSpPr>
          <p:cNvPr id="8" name="Text Placeholder 7">
            <a:extLst>
              <a:ext uri="{FF2B5EF4-FFF2-40B4-BE49-F238E27FC236}">
                <a16:creationId xmlns:a16="http://schemas.microsoft.com/office/drawing/2014/main" id="{82365822-12B9-DC48-934A-8DE82BDC5AE0}"/>
              </a:ext>
            </a:extLst>
          </p:cNvPr>
          <p:cNvSpPr>
            <a:spLocks noGrp="1"/>
          </p:cNvSpPr>
          <p:nvPr>
            <p:ph type="body" sz="quarter" idx="16"/>
          </p:nvPr>
        </p:nvSpPr>
        <p:spPr>
          <a:xfrm>
            <a:off x="582613" y="5689600"/>
            <a:ext cx="3475037" cy="307777"/>
          </a:xfrm>
        </p:spPr>
        <p:txBody>
          <a:bodyPr/>
          <a:lstStyle/>
          <a:p>
            <a:r>
              <a:rPr lang="en-US"/>
              <a:t>Ansible</a:t>
            </a:r>
          </a:p>
        </p:txBody>
      </p:sp>
      <p:pic>
        <p:nvPicPr>
          <p:cNvPr id="18" name="Picture Placeholder 17" descr="A picture containing drawing&#10;&#10;Description automatically generated">
            <a:extLst>
              <a:ext uri="{FF2B5EF4-FFF2-40B4-BE49-F238E27FC236}">
                <a16:creationId xmlns:a16="http://schemas.microsoft.com/office/drawing/2014/main" id="{5C483228-A099-D148-BE4A-AD1168B366C0}"/>
              </a:ext>
            </a:extLst>
          </p:cNvPr>
          <p:cNvPicPr>
            <a:picLocks noGrp="1" noChangeAspect="1"/>
          </p:cNvPicPr>
          <p:nvPr>
            <p:ph type="pic" sz="quarter" idx="13"/>
          </p:nvPr>
        </p:nvPicPr>
        <p:blipFill>
          <a:blip r:embed="rId2"/>
          <a:srcRect/>
          <a:stretch>
            <a:fillRect/>
          </a:stretch>
        </p:blipFill>
        <p:spPr/>
      </p:pic>
      <p:sp>
        <p:nvSpPr>
          <p:cNvPr id="9" name="Text Placeholder 8">
            <a:extLst>
              <a:ext uri="{FF2B5EF4-FFF2-40B4-BE49-F238E27FC236}">
                <a16:creationId xmlns:a16="http://schemas.microsoft.com/office/drawing/2014/main" id="{57DE957B-2968-094A-A3BD-BD30715CAF2D}"/>
              </a:ext>
            </a:extLst>
          </p:cNvPr>
          <p:cNvSpPr>
            <a:spLocks noGrp="1"/>
          </p:cNvSpPr>
          <p:nvPr>
            <p:ph type="body" sz="quarter" idx="17"/>
          </p:nvPr>
        </p:nvSpPr>
        <p:spPr>
          <a:xfrm>
            <a:off x="4358640" y="5689600"/>
            <a:ext cx="3475037" cy="307777"/>
          </a:xfrm>
        </p:spPr>
        <p:txBody>
          <a:bodyPr/>
          <a:lstStyle/>
          <a:p>
            <a:r>
              <a:rPr lang="en-US"/>
              <a:t>ARM Template</a:t>
            </a:r>
          </a:p>
        </p:txBody>
      </p:sp>
      <p:pic>
        <p:nvPicPr>
          <p:cNvPr id="26" name="Picture Placeholder 25" descr="A picture containing drawing&#10;&#10;Description automatically generated">
            <a:extLst>
              <a:ext uri="{FF2B5EF4-FFF2-40B4-BE49-F238E27FC236}">
                <a16:creationId xmlns:a16="http://schemas.microsoft.com/office/drawing/2014/main" id="{BFB190D9-31FC-8041-A4CF-7CC36F1DAE57}"/>
              </a:ext>
            </a:extLst>
          </p:cNvPr>
          <p:cNvPicPr>
            <a:picLocks noGrp="1" noChangeAspect="1"/>
          </p:cNvPicPr>
          <p:nvPr>
            <p:ph type="pic" sz="quarter" idx="14"/>
          </p:nvPr>
        </p:nvPicPr>
        <p:blipFill>
          <a:blip r:embed="rId3"/>
          <a:srcRect l="23" r="23"/>
          <a:stretch>
            <a:fillRect/>
          </a:stretch>
        </p:blipFill>
        <p:spPr/>
      </p:pic>
      <p:sp>
        <p:nvSpPr>
          <p:cNvPr id="10" name="Text Placeholder 9">
            <a:extLst>
              <a:ext uri="{FF2B5EF4-FFF2-40B4-BE49-F238E27FC236}">
                <a16:creationId xmlns:a16="http://schemas.microsoft.com/office/drawing/2014/main" id="{DDFBE47C-71CC-6E41-A39A-A78B1E094510}"/>
              </a:ext>
            </a:extLst>
          </p:cNvPr>
          <p:cNvSpPr>
            <a:spLocks noGrp="1"/>
          </p:cNvSpPr>
          <p:nvPr>
            <p:ph type="body" sz="quarter" idx="18"/>
          </p:nvPr>
        </p:nvSpPr>
        <p:spPr>
          <a:xfrm>
            <a:off x="8134351" y="5689600"/>
            <a:ext cx="3475037" cy="307777"/>
          </a:xfrm>
        </p:spPr>
        <p:txBody>
          <a:bodyPr/>
          <a:lstStyle/>
          <a:p>
            <a:r>
              <a:rPr lang="en-US" err="1"/>
              <a:t>HashiCorp</a:t>
            </a:r>
            <a:r>
              <a:rPr lang="en-US"/>
              <a:t> Terraform</a:t>
            </a:r>
          </a:p>
        </p:txBody>
      </p:sp>
      <p:pic>
        <p:nvPicPr>
          <p:cNvPr id="28" name="Picture 27" descr="A picture containing table&#10;&#10;Description automatically generated">
            <a:extLst>
              <a:ext uri="{FF2B5EF4-FFF2-40B4-BE49-F238E27FC236}">
                <a16:creationId xmlns:a16="http://schemas.microsoft.com/office/drawing/2014/main" id="{F8B77319-DC7D-A540-918A-528AFB70343F}"/>
              </a:ext>
            </a:extLst>
          </p:cNvPr>
          <p:cNvPicPr>
            <a:picLocks noChangeAspect="1"/>
          </p:cNvPicPr>
          <p:nvPr/>
        </p:nvPicPr>
        <p:blipFill>
          <a:blip r:embed="rId4"/>
          <a:stretch>
            <a:fillRect/>
          </a:stretch>
        </p:blipFill>
        <p:spPr>
          <a:xfrm>
            <a:off x="8132063" y="2025650"/>
            <a:ext cx="3474720" cy="3474720"/>
          </a:xfrm>
          <a:prstGeom prst="rect">
            <a:avLst/>
          </a:prstGeom>
        </p:spPr>
      </p:pic>
    </p:spTree>
    <p:extLst>
      <p:ext uri="{BB962C8B-B14F-4D97-AF65-F5344CB8AC3E}">
        <p14:creationId xmlns:p14="http://schemas.microsoft.com/office/powerpoint/2010/main" val="41822231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3D48E-53BE-5340-94D3-13010C08191D}"/>
              </a:ext>
            </a:extLst>
          </p:cNvPr>
          <p:cNvSpPr>
            <a:spLocks noGrp="1"/>
          </p:cNvSpPr>
          <p:nvPr>
            <p:ph type="title"/>
          </p:nvPr>
        </p:nvSpPr>
        <p:spPr/>
        <p:txBody>
          <a:bodyPr/>
          <a:lstStyle/>
          <a:p>
            <a:r>
              <a:rPr lang="en-US"/>
              <a:t>Lab 5 - Security</a:t>
            </a:r>
          </a:p>
        </p:txBody>
      </p:sp>
    </p:spTree>
    <p:extLst>
      <p:ext uri="{BB962C8B-B14F-4D97-AF65-F5344CB8AC3E}">
        <p14:creationId xmlns:p14="http://schemas.microsoft.com/office/powerpoint/2010/main" val="253751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6415-27A2-4D45-A010-C94D0A68F84B}"/>
              </a:ext>
            </a:extLst>
          </p:cNvPr>
          <p:cNvSpPr>
            <a:spLocks noGrp="1"/>
          </p:cNvSpPr>
          <p:nvPr>
            <p:ph type="title"/>
          </p:nvPr>
        </p:nvSpPr>
        <p:spPr/>
        <p:txBody>
          <a:bodyPr/>
          <a:lstStyle/>
          <a:p>
            <a:r>
              <a:rPr lang="en-US"/>
              <a:t>Description</a:t>
            </a:r>
          </a:p>
        </p:txBody>
      </p:sp>
      <p:sp>
        <p:nvSpPr>
          <p:cNvPr id="4" name="Content Placeholder 3">
            <a:extLst>
              <a:ext uri="{FF2B5EF4-FFF2-40B4-BE49-F238E27FC236}">
                <a16:creationId xmlns:a16="http://schemas.microsoft.com/office/drawing/2014/main" id="{C665730D-1BE9-CF49-9B68-2C741341A280}"/>
              </a:ext>
            </a:extLst>
          </p:cNvPr>
          <p:cNvSpPr>
            <a:spLocks noGrp="1"/>
          </p:cNvSpPr>
          <p:nvPr>
            <p:ph sz="quarter" idx="10"/>
          </p:nvPr>
        </p:nvSpPr>
        <p:spPr>
          <a:xfrm>
            <a:off x="584200" y="1435100"/>
            <a:ext cx="6536847" cy="4739759"/>
          </a:xfrm>
        </p:spPr>
        <p:txBody>
          <a:bodyPr vert="horz" wrap="square" lIns="0" tIns="0" rIns="0" bIns="0" rtlCol="0" anchor="t">
            <a:spAutoFit/>
          </a:bodyPr>
          <a:lstStyle/>
          <a:p>
            <a:pPr marL="0" indent="0">
              <a:buNone/>
            </a:pPr>
            <a:r>
              <a:rPr lang="en-US">
                <a:cs typeface="Segoe UI"/>
              </a:rPr>
              <a:t>In this section you will create a reusable component from the configuration that you have been working on in previous labs. This component is a way to package up a configuration for easy reuse. The result will be something that can be used to create a VM with an associated subnet and a relevant security group with appropriate rules. Typically this modularizing also allows including business best practices, defaults, etc. </a:t>
            </a:r>
          </a:p>
        </p:txBody>
      </p:sp>
      <p:sp>
        <p:nvSpPr>
          <p:cNvPr id="17" name="Rounded Rectangle 16">
            <a:extLst>
              <a:ext uri="{FF2B5EF4-FFF2-40B4-BE49-F238E27FC236}">
                <a16:creationId xmlns:a16="http://schemas.microsoft.com/office/drawing/2014/main" id="{2BD49862-38CC-5B49-A38C-DE25AB51697B}"/>
              </a:ext>
            </a:extLst>
          </p:cNvPr>
          <p:cNvSpPr/>
          <p:nvPr/>
        </p:nvSpPr>
        <p:spPr bwMode="auto">
          <a:xfrm>
            <a:off x="8341938" y="2149929"/>
            <a:ext cx="2307272" cy="2815771"/>
          </a:xfrm>
          <a:prstGeom prst="roundRect">
            <a:avLst/>
          </a:prstGeom>
          <a:solidFill>
            <a:schemeClr val="accent3"/>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2</a:t>
            </a:r>
          </a:p>
        </p:txBody>
      </p:sp>
      <p:pic>
        <p:nvPicPr>
          <p:cNvPr id="18" name="Graphic 17" descr="Computer">
            <a:extLst>
              <a:ext uri="{FF2B5EF4-FFF2-40B4-BE49-F238E27FC236}">
                <a16:creationId xmlns:a16="http://schemas.microsoft.com/office/drawing/2014/main" id="{C6D08EF7-C5F5-7546-A29D-9BD2EEB30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3838" y="3174577"/>
            <a:ext cx="1640910" cy="1640910"/>
          </a:xfrm>
          <a:prstGeom prst="rect">
            <a:avLst/>
          </a:prstGeom>
        </p:spPr>
      </p:pic>
      <p:pic>
        <p:nvPicPr>
          <p:cNvPr id="19" name="Graphic 18" descr="Safe">
            <a:extLst>
              <a:ext uri="{FF2B5EF4-FFF2-40B4-BE49-F238E27FC236}">
                <a16:creationId xmlns:a16="http://schemas.microsoft.com/office/drawing/2014/main" id="{9F7DA836-DB53-BF42-B836-AB66688667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9929" y="3847802"/>
            <a:ext cx="914400" cy="914400"/>
          </a:xfrm>
          <a:prstGeom prst="rect">
            <a:avLst/>
          </a:prstGeom>
        </p:spPr>
      </p:pic>
      <p:sp>
        <p:nvSpPr>
          <p:cNvPr id="20" name="Rounded Rectangle 19">
            <a:extLst>
              <a:ext uri="{FF2B5EF4-FFF2-40B4-BE49-F238E27FC236}">
                <a16:creationId xmlns:a16="http://schemas.microsoft.com/office/drawing/2014/main" id="{9DD9DADB-EEEB-2541-9022-B171CE2DDD6D}"/>
              </a:ext>
            </a:extLst>
          </p:cNvPr>
          <p:cNvSpPr/>
          <p:nvPr/>
        </p:nvSpPr>
        <p:spPr bwMode="auto">
          <a:xfrm>
            <a:off x="8494338" y="2302329"/>
            <a:ext cx="2307272" cy="2815771"/>
          </a:xfrm>
          <a:prstGeom prst="roundRect">
            <a:avLst/>
          </a:prstGeom>
          <a:solidFill>
            <a:schemeClr val="accent3"/>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2</a:t>
            </a:r>
          </a:p>
        </p:txBody>
      </p:sp>
      <p:pic>
        <p:nvPicPr>
          <p:cNvPr id="21" name="Graphic 20" descr="Computer">
            <a:extLst>
              <a:ext uri="{FF2B5EF4-FFF2-40B4-BE49-F238E27FC236}">
                <a16:creationId xmlns:a16="http://schemas.microsoft.com/office/drawing/2014/main" id="{46F42D2E-24E6-4940-A12B-F8AF66BAB8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6238" y="3326977"/>
            <a:ext cx="1640910" cy="1640910"/>
          </a:xfrm>
          <a:prstGeom prst="rect">
            <a:avLst/>
          </a:prstGeom>
        </p:spPr>
      </p:pic>
      <p:pic>
        <p:nvPicPr>
          <p:cNvPr id="22" name="Graphic 21" descr="Safe">
            <a:extLst>
              <a:ext uri="{FF2B5EF4-FFF2-40B4-BE49-F238E27FC236}">
                <a16:creationId xmlns:a16="http://schemas.microsoft.com/office/drawing/2014/main" id="{3EB0574F-5E75-E946-BBEA-4E79A668B2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2329" y="4000202"/>
            <a:ext cx="914400" cy="914400"/>
          </a:xfrm>
          <a:prstGeom prst="rect">
            <a:avLst/>
          </a:prstGeom>
        </p:spPr>
      </p:pic>
      <p:sp>
        <p:nvSpPr>
          <p:cNvPr id="23" name="Rounded Rectangle 22">
            <a:extLst>
              <a:ext uri="{FF2B5EF4-FFF2-40B4-BE49-F238E27FC236}">
                <a16:creationId xmlns:a16="http://schemas.microsoft.com/office/drawing/2014/main" id="{61D85B77-371B-A341-838B-B9AA9A53F7E8}"/>
              </a:ext>
            </a:extLst>
          </p:cNvPr>
          <p:cNvSpPr/>
          <p:nvPr/>
        </p:nvSpPr>
        <p:spPr bwMode="auto">
          <a:xfrm>
            <a:off x="8646738" y="2454729"/>
            <a:ext cx="2307272" cy="2815771"/>
          </a:xfrm>
          <a:prstGeom prst="roundRect">
            <a:avLst/>
          </a:prstGeom>
          <a:solidFill>
            <a:schemeClr val="accent3"/>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2</a:t>
            </a:r>
          </a:p>
        </p:txBody>
      </p:sp>
      <p:pic>
        <p:nvPicPr>
          <p:cNvPr id="24" name="Graphic 23" descr="Computer">
            <a:extLst>
              <a:ext uri="{FF2B5EF4-FFF2-40B4-BE49-F238E27FC236}">
                <a16:creationId xmlns:a16="http://schemas.microsoft.com/office/drawing/2014/main" id="{A3B92996-781B-0549-8BAB-B09825B204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68638" y="3479377"/>
            <a:ext cx="1640910" cy="1640910"/>
          </a:xfrm>
          <a:prstGeom prst="rect">
            <a:avLst/>
          </a:prstGeom>
        </p:spPr>
      </p:pic>
      <p:pic>
        <p:nvPicPr>
          <p:cNvPr id="25" name="Graphic 24" descr="Safe">
            <a:extLst>
              <a:ext uri="{FF2B5EF4-FFF2-40B4-BE49-F238E27FC236}">
                <a16:creationId xmlns:a16="http://schemas.microsoft.com/office/drawing/2014/main" id="{0E659E66-CE5E-6445-9DDC-B75694AACC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4729" y="4152602"/>
            <a:ext cx="914400" cy="914400"/>
          </a:xfrm>
          <a:prstGeom prst="rect">
            <a:avLst/>
          </a:prstGeom>
        </p:spPr>
      </p:pic>
      <p:sp>
        <p:nvSpPr>
          <p:cNvPr id="26" name="Rounded Rectangle 25">
            <a:extLst>
              <a:ext uri="{FF2B5EF4-FFF2-40B4-BE49-F238E27FC236}">
                <a16:creationId xmlns:a16="http://schemas.microsoft.com/office/drawing/2014/main" id="{7DFDDAF8-4773-EA49-9F0F-505EBC48C4D1}"/>
              </a:ext>
            </a:extLst>
          </p:cNvPr>
          <p:cNvSpPr/>
          <p:nvPr/>
        </p:nvSpPr>
        <p:spPr bwMode="auto">
          <a:xfrm>
            <a:off x="8799138" y="2607129"/>
            <a:ext cx="2307272" cy="2815771"/>
          </a:xfrm>
          <a:prstGeom prst="roundRect">
            <a:avLst/>
          </a:prstGeom>
          <a:solidFill>
            <a:schemeClr val="accent3"/>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Subnet 2</a:t>
            </a:r>
          </a:p>
        </p:txBody>
      </p:sp>
      <p:pic>
        <p:nvPicPr>
          <p:cNvPr id="27" name="Graphic 26" descr="Computer">
            <a:extLst>
              <a:ext uri="{FF2B5EF4-FFF2-40B4-BE49-F238E27FC236}">
                <a16:creationId xmlns:a16="http://schemas.microsoft.com/office/drawing/2014/main" id="{DE34E842-5904-F941-97AC-D76BB2C9C2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1038" y="3631777"/>
            <a:ext cx="1640910" cy="1640910"/>
          </a:xfrm>
          <a:prstGeom prst="rect">
            <a:avLst/>
          </a:prstGeom>
        </p:spPr>
      </p:pic>
      <p:pic>
        <p:nvPicPr>
          <p:cNvPr id="28" name="Graphic 27" descr="Safe">
            <a:extLst>
              <a:ext uri="{FF2B5EF4-FFF2-40B4-BE49-F238E27FC236}">
                <a16:creationId xmlns:a16="http://schemas.microsoft.com/office/drawing/2014/main" id="{DDB496D4-6DA5-2A42-A050-00A5E7550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47129" y="4305002"/>
            <a:ext cx="914400" cy="914400"/>
          </a:xfrm>
          <a:prstGeom prst="rect">
            <a:avLst/>
          </a:prstGeom>
        </p:spPr>
      </p:pic>
    </p:spTree>
    <p:extLst>
      <p:ext uri="{BB962C8B-B14F-4D97-AF65-F5344CB8AC3E}">
        <p14:creationId xmlns:p14="http://schemas.microsoft.com/office/powerpoint/2010/main" val="40742942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14EC53-782A-3046-9A5F-53D9DE68F4DD}"/>
              </a:ext>
            </a:extLst>
          </p:cNvPr>
          <p:cNvSpPr>
            <a:spLocks noGrp="1"/>
          </p:cNvSpPr>
          <p:nvPr>
            <p:ph type="title"/>
          </p:nvPr>
        </p:nvSpPr>
        <p:spPr>
          <a:xfrm>
            <a:off x="588263" y="457200"/>
            <a:ext cx="11018520" cy="553998"/>
          </a:xfrm>
        </p:spPr>
        <p:txBody>
          <a:bodyPr/>
          <a:lstStyle/>
          <a:p>
            <a:r>
              <a:rPr lang="en-US"/>
              <a:t>Demos</a:t>
            </a:r>
          </a:p>
        </p:txBody>
      </p:sp>
      <p:sp>
        <p:nvSpPr>
          <p:cNvPr id="8" name="Text Placeholder 7">
            <a:extLst>
              <a:ext uri="{FF2B5EF4-FFF2-40B4-BE49-F238E27FC236}">
                <a16:creationId xmlns:a16="http://schemas.microsoft.com/office/drawing/2014/main" id="{82365822-12B9-DC48-934A-8DE82BDC5AE0}"/>
              </a:ext>
            </a:extLst>
          </p:cNvPr>
          <p:cNvSpPr>
            <a:spLocks noGrp="1"/>
          </p:cNvSpPr>
          <p:nvPr>
            <p:ph type="body" sz="quarter" idx="16"/>
          </p:nvPr>
        </p:nvSpPr>
        <p:spPr>
          <a:xfrm>
            <a:off x="582613" y="5689600"/>
            <a:ext cx="3475037" cy="307777"/>
          </a:xfrm>
        </p:spPr>
        <p:txBody>
          <a:bodyPr/>
          <a:lstStyle/>
          <a:p>
            <a:r>
              <a:rPr lang="en-US"/>
              <a:t>Ansible</a:t>
            </a:r>
          </a:p>
        </p:txBody>
      </p:sp>
      <p:pic>
        <p:nvPicPr>
          <p:cNvPr id="18" name="Picture Placeholder 17" descr="A picture containing drawing&#10;&#10;Description automatically generated">
            <a:extLst>
              <a:ext uri="{FF2B5EF4-FFF2-40B4-BE49-F238E27FC236}">
                <a16:creationId xmlns:a16="http://schemas.microsoft.com/office/drawing/2014/main" id="{5C483228-A099-D148-BE4A-AD1168B366C0}"/>
              </a:ext>
            </a:extLst>
          </p:cNvPr>
          <p:cNvPicPr>
            <a:picLocks noGrp="1" noChangeAspect="1"/>
          </p:cNvPicPr>
          <p:nvPr>
            <p:ph type="pic" sz="quarter" idx="13"/>
          </p:nvPr>
        </p:nvPicPr>
        <p:blipFill>
          <a:blip r:embed="rId2"/>
          <a:srcRect/>
          <a:stretch>
            <a:fillRect/>
          </a:stretch>
        </p:blipFill>
        <p:spPr/>
      </p:pic>
      <p:sp>
        <p:nvSpPr>
          <p:cNvPr id="9" name="Text Placeholder 8">
            <a:extLst>
              <a:ext uri="{FF2B5EF4-FFF2-40B4-BE49-F238E27FC236}">
                <a16:creationId xmlns:a16="http://schemas.microsoft.com/office/drawing/2014/main" id="{57DE957B-2968-094A-A3BD-BD30715CAF2D}"/>
              </a:ext>
            </a:extLst>
          </p:cNvPr>
          <p:cNvSpPr>
            <a:spLocks noGrp="1"/>
          </p:cNvSpPr>
          <p:nvPr>
            <p:ph type="body" sz="quarter" idx="17"/>
          </p:nvPr>
        </p:nvSpPr>
        <p:spPr>
          <a:xfrm>
            <a:off x="4358640" y="5689600"/>
            <a:ext cx="3475037" cy="307777"/>
          </a:xfrm>
        </p:spPr>
        <p:txBody>
          <a:bodyPr/>
          <a:lstStyle/>
          <a:p>
            <a:r>
              <a:rPr lang="en-US"/>
              <a:t>ARM Template</a:t>
            </a:r>
          </a:p>
        </p:txBody>
      </p:sp>
      <p:pic>
        <p:nvPicPr>
          <p:cNvPr id="26" name="Picture Placeholder 25" descr="A picture containing drawing&#10;&#10;Description automatically generated">
            <a:extLst>
              <a:ext uri="{FF2B5EF4-FFF2-40B4-BE49-F238E27FC236}">
                <a16:creationId xmlns:a16="http://schemas.microsoft.com/office/drawing/2014/main" id="{BFB190D9-31FC-8041-A4CF-7CC36F1DAE57}"/>
              </a:ext>
            </a:extLst>
          </p:cNvPr>
          <p:cNvPicPr>
            <a:picLocks noGrp="1" noChangeAspect="1"/>
          </p:cNvPicPr>
          <p:nvPr>
            <p:ph type="pic" sz="quarter" idx="14"/>
          </p:nvPr>
        </p:nvPicPr>
        <p:blipFill>
          <a:blip r:embed="rId3"/>
          <a:srcRect l="23" r="23"/>
          <a:stretch>
            <a:fillRect/>
          </a:stretch>
        </p:blipFill>
        <p:spPr/>
      </p:pic>
      <p:sp>
        <p:nvSpPr>
          <p:cNvPr id="10" name="Text Placeholder 9">
            <a:extLst>
              <a:ext uri="{FF2B5EF4-FFF2-40B4-BE49-F238E27FC236}">
                <a16:creationId xmlns:a16="http://schemas.microsoft.com/office/drawing/2014/main" id="{DDFBE47C-71CC-6E41-A39A-A78B1E094510}"/>
              </a:ext>
            </a:extLst>
          </p:cNvPr>
          <p:cNvSpPr>
            <a:spLocks noGrp="1"/>
          </p:cNvSpPr>
          <p:nvPr>
            <p:ph type="body" sz="quarter" idx="18"/>
          </p:nvPr>
        </p:nvSpPr>
        <p:spPr>
          <a:xfrm>
            <a:off x="8134351" y="5689600"/>
            <a:ext cx="3475037" cy="307777"/>
          </a:xfrm>
        </p:spPr>
        <p:txBody>
          <a:bodyPr/>
          <a:lstStyle/>
          <a:p>
            <a:r>
              <a:rPr lang="en-US" err="1"/>
              <a:t>HashiCorp</a:t>
            </a:r>
            <a:r>
              <a:rPr lang="en-US"/>
              <a:t> Terraform</a:t>
            </a:r>
          </a:p>
        </p:txBody>
      </p:sp>
      <p:pic>
        <p:nvPicPr>
          <p:cNvPr id="28" name="Picture 27" descr="A picture containing table&#10;&#10;Description automatically generated">
            <a:extLst>
              <a:ext uri="{FF2B5EF4-FFF2-40B4-BE49-F238E27FC236}">
                <a16:creationId xmlns:a16="http://schemas.microsoft.com/office/drawing/2014/main" id="{F8B77319-DC7D-A540-918A-528AFB70343F}"/>
              </a:ext>
            </a:extLst>
          </p:cNvPr>
          <p:cNvPicPr>
            <a:picLocks noChangeAspect="1"/>
          </p:cNvPicPr>
          <p:nvPr/>
        </p:nvPicPr>
        <p:blipFill>
          <a:blip r:embed="rId4"/>
          <a:stretch>
            <a:fillRect/>
          </a:stretch>
        </p:blipFill>
        <p:spPr>
          <a:xfrm>
            <a:off x="8132063" y="2025650"/>
            <a:ext cx="3474720" cy="3474720"/>
          </a:xfrm>
          <a:prstGeom prst="rect">
            <a:avLst/>
          </a:prstGeom>
        </p:spPr>
      </p:pic>
    </p:spTree>
    <p:extLst>
      <p:ext uri="{BB962C8B-B14F-4D97-AF65-F5344CB8AC3E}">
        <p14:creationId xmlns:p14="http://schemas.microsoft.com/office/powerpoint/2010/main" val="33954808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26822-1226-C14C-B0BC-05E3738C6AFB}"/>
              </a:ext>
            </a:extLst>
          </p:cNvPr>
          <p:cNvSpPr>
            <a:spLocks noGrp="1"/>
          </p:cNvSpPr>
          <p:nvPr>
            <p:ph type="title"/>
          </p:nvPr>
        </p:nvSpPr>
        <p:spPr>
          <a:xfrm>
            <a:off x="588263" y="5436128"/>
            <a:ext cx="11018520" cy="553998"/>
          </a:xfrm>
        </p:spPr>
        <p:txBody>
          <a:bodyPr/>
          <a:lstStyle/>
          <a:p>
            <a:r>
              <a:rPr lang="en-US"/>
              <a:t>Challenge 1</a:t>
            </a:r>
          </a:p>
        </p:txBody>
      </p:sp>
      <p:pic>
        <p:nvPicPr>
          <p:cNvPr id="5" name="Graphic 4" descr="Target">
            <a:extLst>
              <a:ext uri="{FF2B5EF4-FFF2-40B4-BE49-F238E27FC236}">
                <a16:creationId xmlns:a16="http://schemas.microsoft.com/office/drawing/2014/main" id="{FBA036FE-6ACD-3244-8F85-CCF8B5049E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69028" y="2846029"/>
            <a:ext cx="914400" cy="914400"/>
          </a:xfrm>
          <a:prstGeom prst="rect">
            <a:avLst/>
          </a:prstGeom>
        </p:spPr>
      </p:pic>
      <p:sp>
        <p:nvSpPr>
          <p:cNvPr id="22" name="Picture Placeholder 21">
            <a:extLst>
              <a:ext uri="{FF2B5EF4-FFF2-40B4-BE49-F238E27FC236}">
                <a16:creationId xmlns:a16="http://schemas.microsoft.com/office/drawing/2014/main" id="{DB58FC70-C622-E64E-A656-BF5BF6F52CB9}"/>
              </a:ext>
            </a:extLst>
          </p:cNvPr>
          <p:cNvSpPr>
            <a:spLocks noGrp="1"/>
          </p:cNvSpPr>
          <p:nvPr>
            <p:ph type="pic" sz="quarter" idx="11"/>
          </p:nvPr>
        </p:nvSpPr>
        <p:spPr/>
      </p:sp>
      <p:pic>
        <p:nvPicPr>
          <p:cNvPr id="25" name="Graphic 24" descr="Maze">
            <a:extLst>
              <a:ext uri="{FF2B5EF4-FFF2-40B4-BE49-F238E27FC236}">
                <a16:creationId xmlns:a16="http://schemas.microsoft.com/office/drawing/2014/main" id="{1E964C1F-5D90-3B49-B808-2E4F92D1AB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527" y="538700"/>
            <a:ext cx="3351129" cy="3351129"/>
          </a:xfrm>
          <a:prstGeom prst="rect">
            <a:avLst/>
          </a:prstGeom>
        </p:spPr>
      </p:pic>
      <p:pic>
        <p:nvPicPr>
          <p:cNvPr id="20" name="Graphic 19" descr="Pencil">
            <a:extLst>
              <a:ext uri="{FF2B5EF4-FFF2-40B4-BE49-F238E27FC236}">
                <a16:creationId xmlns:a16="http://schemas.microsoft.com/office/drawing/2014/main" id="{AE67F739-F0B6-E541-B656-28BEE4367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4000" y="538700"/>
            <a:ext cx="914400" cy="914400"/>
          </a:xfrm>
          <a:prstGeom prst="rect">
            <a:avLst/>
          </a:prstGeom>
        </p:spPr>
      </p:pic>
    </p:spTree>
    <p:extLst>
      <p:ext uri="{BB962C8B-B14F-4D97-AF65-F5344CB8AC3E}">
        <p14:creationId xmlns:p14="http://schemas.microsoft.com/office/powerpoint/2010/main" val="21736806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20DC1FF-426E-8145-A039-1FFBC1D8981A}"/>
              </a:ext>
            </a:extLst>
          </p:cNvPr>
          <p:cNvSpPr/>
          <p:nvPr/>
        </p:nvSpPr>
        <p:spPr bwMode="auto">
          <a:xfrm>
            <a:off x="-58057" y="3050132"/>
            <a:ext cx="12308114" cy="2410235"/>
          </a:xfrm>
          <a:prstGeom prst="rect">
            <a:avLst/>
          </a:prstGeom>
          <a:solidFill>
            <a:srgbClr val="FFC000"/>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9AE47426-D430-9045-B428-81E5505F6FFD}"/>
              </a:ext>
            </a:extLst>
          </p:cNvPr>
          <p:cNvGrpSpPr/>
          <p:nvPr/>
        </p:nvGrpSpPr>
        <p:grpSpPr>
          <a:xfrm>
            <a:off x="771542" y="439988"/>
            <a:ext cx="2096879" cy="2494001"/>
            <a:chOff x="675130" y="1491342"/>
            <a:chExt cx="2096879" cy="2494001"/>
          </a:xfrm>
        </p:grpSpPr>
        <p:pic>
          <p:nvPicPr>
            <p:cNvPr id="3" name="Graphic 2" descr="Stopwatch">
              <a:extLst>
                <a:ext uri="{FF2B5EF4-FFF2-40B4-BE49-F238E27FC236}">
                  <a16:creationId xmlns:a16="http://schemas.microsoft.com/office/drawing/2014/main" id="{9BDF8153-8A96-2849-8F57-DC4B2F2A8B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999" y="1491342"/>
              <a:ext cx="1923143" cy="1923143"/>
            </a:xfrm>
            <a:prstGeom prst="rect">
              <a:avLst/>
            </a:prstGeom>
          </p:spPr>
        </p:pic>
        <p:sp>
          <p:nvSpPr>
            <p:cNvPr id="6" name="TextBox 5">
              <a:extLst>
                <a:ext uri="{FF2B5EF4-FFF2-40B4-BE49-F238E27FC236}">
                  <a16:creationId xmlns:a16="http://schemas.microsoft.com/office/drawing/2014/main" id="{27D2B3BA-2E46-D649-AC02-6943FF6BB564}"/>
                </a:ext>
              </a:extLst>
            </p:cNvPr>
            <p:cNvSpPr txBox="1"/>
            <p:nvPr/>
          </p:nvSpPr>
          <p:spPr>
            <a:xfrm>
              <a:off x="675130" y="3308235"/>
              <a:ext cx="2096879"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1 hour</a:t>
              </a:r>
            </a:p>
          </p:txBody>
        </p:sp>
      </p:grpSp>
      <p:grpSp>
        <p:nvGrpSpPr>
          <p:cNvPr id="17" name="Group 16">
            <a:extLst>
              <a:ext uri="{FF2B5EF4-FFF2-40B4-BE49-F238E27FC236}">
                <a16:creationId xmlns:a16="http://schemas.microsoft.com/office/drawing/2014/main" id="{2FA7611A-3FDD-A345-9A6C-100C3D58EFD8}"/>
              </a:ext>
            </a:extLst>
          </p:cNvPr>
          <p:cNvGrpSpPr/>
          <p:nvPr/>
        </p:nvGrpSpPr>
        <p:grpSpPr>
          <a:xfrm>
            <a:off x="3607960" y="333738"/>
            <a:ext cx="2692400" cy="2600251"/>
            <a:chOff x="3788228" y="1555483"/>
            <a:chExt cx="2692400" cy="2600251"/>
          </a:xfrm>
        </p:grpSpPr>
        <p:pic>
          <p:nvPicPr>
            <p:cNvPr id="8" name="Graphic 7" descr="Signpost">
              <a:extLst>
                <a:ext uri="{FF2B5EF4-FFF2-40B4-BE49-F238E27FC236}">
                  <a16:creationId xmlns:a16="http://schemas.microsoft.com/office/drawing/2014/main" id="{65B73D3E-8EC0-C147-8793-C5CCED684C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2857" y="1555483"/>
              <a:ext cx="1923143" cy="1923143"/>
            </a:xfrm>
            <a:prstGeom prst="rect">
              <a:avLst/>
            </a:prstGeom>
          </p:spPr>
        </p:pic>
        <p:sp>
          <p:nvSpPr>
            <p:cNvPr id="9" name="TextBox 8">
              <a:extLst>
                <a:ext uri="{FF2B5EF4-FFF2-40B4-BE49-F238E27FC236}">
                  <a16:creationId xmlns:a16="http://schemas.microsoft.com/office/drawing/2014/main" id="{78A39C9E-75C9-3B42-9902-FFC38DE93122}"/>
                </a:ext>
              </a:extLst>
            </p:cNvPr>
            <p:cNvSpPr txBox="1"/>
            <p:nvPr/>
          </p:nvSpPr>
          <p:spPr>
            <a:xfrm>
              <a:off x="3788228" y="3478626"/>
              <a:ext cx="2692400"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1 challenge</a:t>
              </a:r>
            </a:p>
          </p:txBody>
        </p:sp>
      </p:grpSp>
      <p:grpSp>
        <p:nvGrpSpPr>
          <p:cNvPr id="19" name="Group 18">
            <a:extLst>
              <a:ext uri="{FF2B5EF4-FFF2-40B4-BE49-F238E27FC236}">
                <a16:creationId xmlns:a16="http://schemas.microsoft.com/office/drawing/2014/main" id="{C186D9AF-8A15-354D-AEEE-274BCA83F7AC}"/>
              </a:ext>
            </a:extLst>
          </p:cNvPr>
          <p:cNvGrpSpPr/>
          <p:nvPr/>
        </p:nvGrpSpPr>
        <p:grpSpPr>
          <a:xfrm>
            <a:off x="8909594" y="427484"/>
            <a:ext cx="2692400" cy="2506505"/>
            <a:chOff x="7997370" y="1817392"/>
            <a:chExt cx="2692400" cy="2506505"/>
          </a:xfrm>
        </p:grpSpPr>
        <p:pic>
          <p:nvPicPr>
            <p:cNvPr id="11" name="Graphic 10" descr="Checklist">
              <a:extLst>
                <a:ext uri="{FF2B5EF4-FFF2-40B4-BE49-F238E27FC236}">
                  <a16:creationId xmlns:a16="http://schemas.microsoft.com/office/drawing/2014/main" id="{B5FDCD31-EA08-0D4F-BEE9-28A7566783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1998" y="1817392"/>
              <a:ext cx="1923143" cy="1923143"/>
            </a:xfrm>
            <a:prstGeom prst="rect">
              <a:avLst/>
            </a:prstGeom>
          </p:spPr>
        </p:pic>
        <p:sp>
          <p:nvSpPr>
            <p:cNvPr id="12" name="TextBox 11">
              <a:extLst>
                <a:ext uri="{FF2B5EF4-FFF2-40B4-BE49-F238E27FC236}">
                  <a16:creationId xmlns:a16="http://schemas.microsoft.com/office/drawing/2014/main" id="{F7B0F01B-E39C-7248-89DE-02C869D747E0}"/>
                </a:ext>
              </a:extLst>
            </p:cNvPr>
            <p:cNvSpPr txBox="1"/>
            <p:nvPr/>
          </p:nvSpPr>
          <p:spPr>
            <a:xfrm>
              <a:off x="7997370" y="3646789"/>
              <a:ext cx="2692400"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Score</a:t>
              </a:r>
            </a:p>
          </p:txBody>
        </p:sp>
      </p:grpSp>
      <p:grpSp>
        <p:nvGrpSpPr>
          <p:cNvPr id="18" name="Group 17">
            <a:extLst>
              <a:ext uri="{FF2B5EF4-FFF2-40B4-BE49-F238E27FC236}">
                <a16:creationId xmlns:a16="http://schemas.microsoft.com/office/drawing/2014/main" id="{4955F557-4163-714E-9CBB-D831A6DA7A04}"/>
              </a:ext>
            </a:extLst>
          </p:cNvPr>
          <p:cNvGrpSpPr/>
          <p:nvPr/>
        </p:nvGrpSpPr>
        <p:grpSpPr>
          <a:xfrm>
            <a:off x="6451817" y="430387"/>
            <a:ext cx="2692400" cy="2503602"/>
            <a:chOff x="6237515" y="2857060"/>
            <a:chExt cx="2692400" cy="2503602"/>
          </a:xfrm>
        </p:grpSpPr>
        <p:pic>
          <p:nvPicPr>
            <p:cNvPr id="14" name="Graphic 13" descr="Flag">
              <a:extLst>
                <a:ext uri="{FF2B5EF4-FFF2-40B4-BE49-F238E27FC236}">
                  <a16:creationId xmlns:a16="http://schemas.microsoft.com/office/drawing/2014/main" id="{3FDC990C-CEC6-A04F-AD93-7F84EFADF1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3595" y="2857060"/>
              <a:ext cx="1920240" cy="1920240"/>
            </a:xfrm>
            <a:prstGeom prst="rect">
              <a:avLst/>
            </a:prstGeom>
          </p:spPr>
        </p:pic>
        <p:sp>
          <p:nvSpPr>
            <p:cNvPr id="15" name="TextBox 14">
              <a:extLst>
                <a:ext uri="{FF2B5EF4-FFF2-40B4-BE49-F238E27FC236}">
                  <a16:creationId xmlns:a16="http://schemas.microsoft.com/office/drawing/2014/main" id="{B3BA5906-A016-B84E-BA7B-032C95FE5B66}"/>
                </a:ext>
              </a:extLst>
            </p:cNvPr>
            <p:cNvSpPr txBox="1"/>
            <p:nvPr/>
          </p:nvSpPr>
          <p:spPr>
            <a:xfrm>
              <a:off x="6237515" y="4683554"/>
              <a:ext cx="2692400"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Proctor</a:t>
              </a:r>
            </a:p>
          </p:txBody>
        </p:sp>
      </p:grpSp>
      <p:sp>
        <p:nvSpPr>
          <p:cNvPr id="23" name="TextBox 22">
            <a:hlinkClick r:id="rId10"/>
            <a:extLst>
              <a:ext uri="{FF2B5EF4-FFF2-40B4-BE49-F238E27FC236}">
                <a16:creationId xmlns:a16="http://schemas.microsoft.com/office/drawing/2014/main" id="{4A4CDB8F-8CC0-1E42-84E8-4D29B94016F3}"/>
              </a:ext>
            </a:extLst>
          </p:cNvPr>
          <p:cNvSpPr txBox="1"/>
          <p:nvPr/>
        </p:nvSpPr>
        <p:spPr>
          <a:xfrm>
            <a:off x="596572" y="4567307"/>
            <a:ext cx="2446817" cy="553998"/>
          </a:xfrm>
          <a:prstGeom prst="rect">
            <a:avLst/>
          </a:prstGeom>
          <a:noFill/>
        </p:spPr>
        <p:txBody>
          <a:bodyPr wrap="square" lIns="0" tIns="0" rIns="0" bIns="0" rtlCol="0">
            <a:spAutoFit/>
          </a:bodyPr>
          <a:lstStyle/>
          <a:p>
            <a:pPr algn="l"/>
            <a:r>
              <a:rPr lang="en-US" sz="3600">
                <a:solidFill>
                  <a:schemeClr val="bg1"/>
                </a:solidFill>
              </a:rPr>
              <a:t>AKS Cluster</a:t>
            </a:r>
          </a:p>
        </p:txBody>
      </p:sp>
      <p:sp>
        <p:nvSpPr>
          <p:cNvPr id="24" name="TextBox 23">
            <a:hlinkClick r:id="rId10"/>
            <a:extLst>
              <a:ext uri="{FF2B5EF4-FFF2-40B4-BE49-F238E27FC236}">
                <a16:creationId xmlns:a16="http://schemas.microsoft.com/office/drawing/2014/main" id="{5D0950FD-034B-7742-BED5-CAC552634312}"/>
              </a:ext>
            </a:extLst>
          </p:cNvPr>
          <p:cNvSpPr txBox="1"/>
          <p:nvPr/>
        </p:nvSpPr>
        <p:spPr>
          <a:xfrm>
            <a:off x="3471963" y="4592834"/>
            <a:ext cx="2828397" cy="553998"/>
          </a:xfrm>
          <a:prstGeom prst="rect">
            <a:avLst/>
          </a:prstGeom>
          <a:noFill/>
        </p:spPr>
        <p:txBody>
          <a:bodyPr wrap="square" lIns="0" tIns="0" rIns="0" bIns="0" rtlCol="0">
            <a:spAutoFit/>
          </a:bodyPr>
          <a:lstStyle/>
          <a:p>
            <a:pPr algn="l"/>
            <a:r>
              <a:rPr lang="en-US" sz="3600">
                <a:solidFill>
                  <a:schemeClr val="bg1"/>
                </a:solidFill>
              </a:rPr>
              <a:t>Web App &amp; DB</a:t>
            </a:r>
          </a:p>
        </p:txBody>
      </p:sp>
      <p:sp>
        <p:nvSpPr>
          <p:cNvPr id="25" name="TextBox 24">
            <a:hlinkClick r:id="rId10"/>
            <a:extLst>
              <a:ext uri="{FF2B5EF4-FFF2-40B4-BE49-F238E27FC236}">
                <a16:creationId xmlns:a16="http://schemas.microsoft.com/office/drawing/2014/main" id="{5A88AA97-4591-C147-9C26-5AA27888D133}"/>
              </a:ext>
            </a:extLst>
          </p:cNvPr>
          <p:cNvSpPr txBox="1"/>
          <p:nvPr/>
        </p:nvSpPr>
        <p:spPr>
          <a:xfrm>
            <a:off x="7104703" y="4592834"/>
            <a:ext cx="2692400" cy="553998"/>
          </a:xfrm>
          <a:prstGeom prst="rect">
            <a:avLst/>
          </a:prstGeom>
          <a:noFill/>
        </p:spPr>
        <p:txBody>
          <a:bodyPr wrap="square" lIns="0" tIns="0" rIns="0" bIns="0" rtlCol="0">
            <a:spAutoFit/>
          </a:bodyPr>
          <a:lstStyle/>
          <a:p>
            <a:pPr algn="l"/>
            <a:r>
              <a:rPr lang="en-US" sz="3600">
                <a:solidFill>
                  <a:schemeClr val="bg1"/>
                </a:solidFill>
              </a:rPr>
              <a:t>Image Gallery</a:t>
            </a:r>
          </a:p>
        </p:txBody>
      </p:sp>
      <p:sp>
        <p:nvSpPr>
          <p:cNvPr id="26" name="TextBox 25">
            <a:hlinkClick r:id="rId10"/>
            <a:extLst>
              <a:ext uri="{FF2B5EF4-FFF2-40B4-BE49-F238E27FC236}">
                <a16:creationId xmlns:a16="http://schemas.microsoft.com/office/drawing/2014/main" id="{41142FF0-F391-FD44-9C72-AD03358FA205}"/>
              </a:ext>
            </a:extLst>
          </p:cNvPr>
          <p:cNvSpPr txBox="1"/>
          <p:nvPr/>
        </p:nvSpPr>
        <p:spPr>
          <a:xfrm>
            <a:off x="10029237" y="4567307"/>
            <a:ext cx="1742800" cy="553998"/>
          </a:xfrm>
          <a:prstGeom prst="rect">
            <a:avLst/>
          </a:prstGeom>
          <a:noFill/>
        </p:spPr>
        <p:txBody>
          <a:bodyPr wrap="square" lIns="0" tIns="0" rIns="0" bIns="0" rtlCol="0">
            <a:spAutoFit/>
          </a:bodyPr>
          <a:lstStyle/>
          <a:p>
            <a:pPr algn="ctr"/>
            <a:r>
              <a:rPr lang="en-US" sz="3600">
                <a:solidFill>
                  <a:schemeClr val="bg1"/>
                </a:solidFill>
              </a:rPr>
              <a:t>CI/CD</a:t>
            </a:r>
          </a:p>
        </p:txBody>
      </p:sp>
      <p:pic>
        <p:nvPicPr>
          <p:cNvPr id="28" name="Graphic 27" descr="Network">
            <a:extLst>
              <a:ext uri="{FF2B5EF4-FFF2-40B4-BE49-F238E27FC236}">
                <a16:creationId xmlns:a16="http://schemas.microsoft.com/office/drawing/2014/main" id="{82645FBA-2B90-834C-A191-E0185FCD49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62781" y="3538259"/>
            <a:ext cx="914400" cy="914400"/>
          </a:xfrm>
          <a:prstGeom prst="rect">
            <a:avLst/>
          </a:prstGeom>
        </p:spPr>
      </p:pic>
      <p:pic>
        <p:nvPicPr>
          <p:cNvPr id="30" name="Graphic 29" descr="Database">
            <a:extLst>
              <a:ext uri="{FF2B5EF4-FFF2-40B4-BE49-F238E27FC236}">
                <a16:creationId xmlns:a16="http://schemas.microsoft.com/office/drawing/2014/main" id="{7DD1612C-EC0D-3748-8A7E-C8C573FEAE0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38828" y="3674407"/>
            <a:ext cx="914400" cy="914400"/>
          </a:xfrm>
          <a:prstGeom prst="rect">
            <a:avLst/>
          </a:prstGeom>
        </p:spPr>
      </p:pic>
      <p:pic>
        <p:nvPicPr>
          <p:cNvPr id="32" name="Graphic 31" descr="Images">
            <a:extLst>
              <a:ext uri="{FF2B5EF4-FFF2-40B4-BE49-F238E27FC236}">
                <a16:creationId xmlns:a16="http://schemas.microsoft.com/office/drawing/2014/main" id="{2E202A3C-A29C-0541-AA4B-1FAC258D49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95194" y="3701319"/>
            <a:ext cx="914400" cy="914400"/>
          </a:xfrm>
          <a:prstGeom prst="rect">
            <a:avLst/>
          </a:prstGeom>
        </p:spPr>
      </p:pic>
      <p:pic>
        <p:nvPicPr>
          <p:cNvPr id="34" name="Graphic 33" descr="Bunny face">
            <a:extLst>
              <a:ext uri="{FF2B5EF4-FFF2-40B4-BE49-F238E27FC236}">
                <a16:creationId xmlns:a16="http://schemas.microsoft.com/office/drawing/2014/main" id="{B0B83010-F292-0F4E-8270-807C2D69EF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23769" y="3652907"/>
            <a:ext cx="914400" cy="914400"/>
          </a:xfrm>
          <a:prstGeom prst="rect">
            <a:avLst/>
          </a:prstGeom>
        </p:spPr>
      </p:pic>
      <p:sp>
        <p:nvSpPr>
          <p:cNvPr id="35" name="TextBox 34">
            <a:extLst>
              <a:ext uri="{FF2B5EF4-FFF2-40B4-BE49-F238E27FC236}">
                <a16:creationId xmlns:a16="http://schemas.microsoft.com/office/drawing/2014/main" id="{17204297-ABE1-5449-863F-9BFC5CCDB2CA}"/>
              </a:ext>
            </a:extLst>
          </p:cNvPr>
          <p:cNvSpPr txBox="1"/>
          <p:nvPr/>
        </p:nvSpPr>
        <p:spPr>
          <a:xfrm>
            <a:off x="2148018" y="5826186"/>
            <a:ext cx="8304683" cy="738664"/>
          </a:xfrm>
          <a:prstGeom prst="rect">
            <a:avLst/>
          </a:prstGeom>
          <a:noFill/>
        </p:spPr>
        <p:txBody>
          <a:bodyPr wrap="square" lIns="0" tIns="0" rIns="0" bIns="0" rtlCol="0">
            <a:spAutoFit/>
          </a:bodyPr>
          <a:lstStyle/>
          <a:p>
            <a:pPr algn="l"/>
            <a:r>
              <a:rPr lang="en-US" sz="4800">
                <a:gradFill>
                  <a:gsLst>
                    <a:gs pos="2917">
                      <a:schemeClr val="tx1"/>
                    </a:gs>
                    <a:gs pos="30000">
                      <a:schemeClr val="tx1"/>
                    </a:gs>
                  </a:gsLst>
                  <a:lin ang="5400000" scaled="0"/>
                </a:gradFill>
              </a:rPr>
              <a:t>https://</a:t>
            </a:r>
            <a:r>
              <a:rPr lang="en-US" sz="4800" err="1">
                <a:gradFill>
                  <a:gsLst>
                    <a:gs pos="2917">
                      <a:schemeClr val="tx1"/>
                    </a:gs>
                    <a:gs pos="30000">
                      <a:schemeClr val="tx1"/>
                    </a:gs>
                  </a:gsLst>
                  <a:lin ang="5400000" scaled="0"/>
                </a:gradFill>
              </a:rPr>
              <a:t>aka.ms</a:t>
            </a:r>
            <a:r>
              <a:rPr lang="en-US" sz="4800">
                <a:gradFill>
                  <a:gsLst>
                    <a:gs pos="2917">
                      <a:schemeClr val="tx1"/>
                    </a:gs>
                    <a:gs pos="30000">
                      <a:schemeClr val="tx1"/>
                    </a:gs>
                  </a:gsLst>
                  <a:lin ang="5400000" scaled="0"/>
                </a:gradFill>
              </a:rPr>
              <a:t>/</a:t>
            </a:r>
            <a:r>
              <a:rPr lang="en-US" sz="4800" err="1">
                <a:gradFill>
                  <a:gsLst>
                    <a:gs pos="2917">
                      <a:schemeClr val="tx1"/>
                    </a:gs>
                    <a:gs pos="30000">
                      <a:schemeClr val="tx1"/>
                    </a:gs>
                  </a:gsLst>
                  <a:lin ang="5400000" scaled="0"/>
                </a:gradFill>
              </a:rPr>
              <a:t>iac_challenges</a:t>
            </a:r>
            <a:endParaRPr lang="en-US" sz="4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00101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DA43-C154-2449-8250-5FD0042616CA}"/>
              </a:ext>
            </a:extLst>
          </p:cNvPr>
          <p:cNvSpPr>
            <a:spLocks noGrp="1"/>
          </p:cNvSpPr>
          <p:nvPr>
            <p:ph type="title"/>
          </p:nvPr>
        </p:nvSpPr>
        <p:spPr/>
        <p:txBody>
          <a:bodyPr/>
          <a:lstStyle/>
          <a:p>
            <a:r>
              <a:rPr lang="en-US"/>
              <a:t>Infrastructure as Code</a:t>
            </a:r>
          </a:p>
        </p:txBody>
      </p:sp>
      <p:sp>
        <p:nvSpPr>
          <p:cNvPr id="9" name="Text Placeholder 8">
            <a:extLst>
              <a:ext uri="{FF2B5EF4-FFF2-40B4-BE49-F238E27FC236}">
                <a16:creationId xmlns:a16="http://schemas.microsoft.com/office/drawing/2014/main" id="{F0C35A19-98BB-4F56-ABAA-8012041DB114}"/>
              </a:ext>
            </a:extLst>
          </p:cNvPr>
          <p:cNvSpPr>
            <a:spLocks noGrp="1"/>
          </p:cNvSpPr>
          <p:nvPr>
            <p:ph type="body" sz="quarter" idx="10"/>
          </p:nvPr>
        </p:nvSpPr>
        <p:spPr>
          <a:xfrm>
            <a:off x="586390" y="1434370"/>
            <a:ext cx="11018520" cy="430887"/>
          </a:xfrm>
        </p:spPr>
        <p:txBody>
          <a:bodyPr vert="horz" wrap="square" lIns="0" tIns="0" rIns="0" bIns="0" rtlCol="0" anchor="t">
            <a:spAutoFit/>
          </a:bodyPr>
          <a:lstStyle/>
          <a:p>
            <a:r>
              <a:rPr lang="en-US">
                <a:cs typeface="Segoe UI"/>
              </a:rPr>
              <a:t>Instead of this                                  this</a:t>
            </a:r>
            <a:endParaRPr lang="en-US"/>
          </a:p>
        </p:txBody>
      </p:sp>
      <p:grpSp>
        <p:nvGrpSpPr>
          <p:cNvPr id="15" name="Group 14">
            <a:extLst>
              <a:ext uri="{FF2B5EF4-FFF2-40B4-BE49-F238E27FC236}">
                <a16:creationId xmlns:a16="http://schemas.microsoft.com/office/drawing/2014/main" id="{80B36B3C-2990-4DEF-8031-0CA5E27F838E}"/>
              </a:ext>
            </a:extLst>
          </p:cNvPr>
          <p:cNvGrpSpPr/>
          <p:nvPr/>
        </p:nvGrpSpPr>
        <p:grpSpPr>
          <a:xfrm>
            <a:off x="6092070" y="2195087"/>
            <a:ext cx="5367888" cy="4032382"/>
            <a:chOff x="6051249" y="3304069"/>
            <a:chExt cx="4682995" cy="3726977"/>
          </a:xfrm>
        </p:grpSpPr>
        <p:pic>
          <p:nvPicPr>
            <p:cNvPr id="16" name="Picture 15">
              <a:extLst>
                <a:ext uri="{FF2B5EF4-FFF2-40B4-BE49-F238E27FC236}">
                  <a16:creationId xmlns:a16="http://schemas.microsoft.com/office/drawing/2014/main" id="{61F07813-C2D5-42A1-B9E0-2A7D598F4475}"/>
                </a:ext>
              </a:extLst>
            </p:cNvPr>
            <p:cNvPicPr>
              <a:picLocks noChangeAspect="1"/>
            </p:cNvPicPr>
            <p:nvPr/>
          </p:nvPicPr>
          <p:blipFill>
            <a:blip r:embed="rId3"/>
            <a:stretch>
              <a:fillRect/>
            </a:stretch>
          </p:blipFill>
          <p:spPr>
            <a:xfrm>
              <a:off x="6051249" y="3304069"/>
              <a:ext cx="4682995" cy="3726977"/>
            </a:xfrm>
            <a:prstGeom prst="rect">
              <a:avLst/>
            </a:prstGeom>
          </p:spPr>
        </p:pic>
        <p:sp>
          <p:nvSpPr>
            <p:cNvPr id="17" name="Rectangle 16">
              <a:extLst>
                <a:ext uri="{FF2B5EF4-FFF2-40B4-BE49-F238E27FC236}">
                  <a16:creationId xmlns:a16="http://schemas.microsoft.com/office/drawing/2014/main" id="{A7BB5C43-20DD-400E-A1A5-D492BB72529F}"/>
                </a:ext>
              </a:extLst>
            </p:cNvPr>
            <p:cNvSpPr/>
            <p:nvPr/>
          </p:nvSpPr>
          <p:spPr bwMode="auto">
            <a:xfrm>
              <a:off x="7596474" y="5358337"/>
              <a:ext cx="826717" cy="56367"/>
            </a:xfrm>
            <a:prstGeom prst="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8" name="Picture 18" descr="A screenshot of a cell phone&#10;&#10;Description generated with very high confidence">
            <a:extLst>
              <a:ext uri="{FF2B5EF4-FFF2-40B4-BE49-F238E27FC236}">
                <a16:creationId xmlns:a16="http://schemas.microsoft.com/office/drawing/2014/main" id="{7A7278FC-D706-4B31-8541-6C096A4F1962}"/>
              </a:ext>
            </a:extLst>
          </p:cNvPr>
          <p:cNvPicPr>
            <a:picLocks noChangeAspect="1"/>
          </p:cNvPicPr>
          <p:nvPr/>
        </p:nvPicPr>
        <p:blipFill>
          <a:blip r:embed="rId4"/>
          <a:stretch>
            <a:fillRect/>
          </a:stretch>
        </p:blipFill>
        <p:spPr>
          <a:xfrm>
            <a:off x="587829" y="2196057"/>
            <a:ext cx="4872717" cy="3962672"/>
          </a:xfrm>
          <a:prstGeom prst="rect">
            <a:avLst/>
          </a:prstGeom>
        </p:spPr>
      </p:pic>
    </p:spTree>
    <p:extLst>
      <p:ext uri="{BB962C8B-B14F-4D97-AF65-F5344CB8AC3E}">
        <p14:creationId xmlns:p14="http://schemas.microsoft.com/office/powerpoint/2010/main" val="4208067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26822-1226-C14C-B0BC-05E3738C6AFB}"/>
              </a:ext>
            </a:extLst>
          </p:cNvPr>
          <p:cNvSpPr>
            <a:spLocks noGrp="1"/>
          </p:cNvSpPr>
          <p:nvPr>
            <p:ph type="title"/>
          </p:nvPr>
        </p:nvSpPr>
        <p:spPr>
          <a:xfrm>
            <a:off x="588263" y="5436128"/>
            <a:ext cx="11018520" cy="553998"/>
          </a:xfrm>
        </p:spPr>
        <p:txBody>
          <a:bodyPr/>
          <a:lstStyle/>
          <a:p>
            <a:r>
              <a:rPr lang="en-US"/>
              <a:t>Challenge 2</a:t>
            </a:r>
          </a:p>
        </p:txBody>
      </p:sp>
      <p:sp>
        <p:nvSpPr>
          <p:cNvPr id="8" name="Picture Placeholder 7">
            <a:extLst>
              <a:ext uri="{FF2B5EF4-FFF2-40B4-BE49-F238E27FC236}">
                <a16:creationId xmlns:a16="http://schemas.microsoft.com/office/drawing/2014/main" id="{1EF73C5F-D6D4-5D45-89B2-2C2E6359F7C6}"/>
              </a:ext>
            </a:extLst>
          </p:cNvPr>
          <p:cNvSpPr>
            <a:spLocks noGrp="1"/>
          </p:cNvSpPr>
          <p:nvPr>
            <p:ph type="pic" sz="quarter" idx="11"/>
          </p:nvPr>
        </p:nvSpPr>
        <p:spPr/>
      </p:sp>
      <p:pic>
        <p:nvPicPr>
          <p:cNvPr id="5" name="Graphic 4" descr="Maze">
            <a:extLst>
              <a:ext uri="{FF2B5EF4-FFF2-40B4-BE49-F238E27FC236}">
                <a16:creationId xmlns:a16="http://schemas.microsoft.com/office/drawing/2014/main" id="{42B0254F-12A6-C646-BCC0-8BDC17801D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8527" y="538700"/>
            <a:ext cx="3351129" cy="3351129"/>
          </a:xfrm>
          <a:prstGeom prst="rect">
            <a:avLst/>
          </a:prstGeom>
        </p:spPr>
      </p:pic>
      <p:pic>
        <p:nvPicPr>
          <p:cNvPr id="6" name="Graphic 5" descr="Pencil">
            <a:extLst>
              <a:ext uri="{FF2B5EF4-FFF2-40B4-BE49-F238E27FC236}">
                <a16:creationId xmlns:a16="http://schemas.microsoft.com/office/drawing/2014/main" id="{C715DB60-0ECE-AC43-BDF2-A1147AB9C9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4000" y="538700"/>
            <a:ext cx="914400" cy="914400"/>
          </a:xfrm>
          <a:prstGeom prst="rect">
            <a:avLst/>
          </a:prstGeom>
        </p:spPr>
      </p:pic>
    </p:spTree>
    <p:extLst>
      <p:ext uri="{BB962C8B-B14F-4D97-AF65-F5344CB8AC3E}">
        <p14:creationId xmlns:p14="http://schemas.microsoft.com/office/powerpoint/2010/main" val="29387999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20DC1FF-426E-8145-A039-1FFBC1D8981A}"/>
              </a:ext>
            </a:extLst>
          </p:cNvPr>
          <p:cNvSpPr/>
          <p:nvPr/>
        </p:nvSpPr>
        <p:spPr bwMode="auto">
          <a:xfrm>
            <a:off x="-58057" y="3050132"/>
            <a:ext cx="12308114" cy="2410235"/>
          </a:xfrm>
          <a:prstGeom prst="rect">
            <a:avLst/>
          </a:prstGeom>
          <a:solidFill>
            <a:srgbClr val="FFC000"/>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9AE47426-D430-9045-B428-81E5505F6FFD}"/>
              </a:ext>
            </a:extLst>
          </p:cNvPr>
          <p:cNvGrpSpPr/>
          <p:nvPr/>
        </p:nvGrpSpPr>
        <p:grpSpPr>
          <a:xfrm>
            <a:off x="771542" y="439988"/>
            <a:ext cx="2096879" cy="2494001"/>
            <a:chOff x="675130" y="1491342"/>
            <a:chExt cx="2096879" cy="2494001"/>
          </a:xfrm>
        </p:grpSpPr>
        <p:pic>
          <p:nvPicPr>
            <p:cNvPr id="3" name="Graphic 2" descr="Stopwatch">
              <a:extLst>
                <a:ext uri="{FF2B5EF4-FFF2-40B4-BE49-F238E27FC236}">
                  <a16:creationId xmlns:a16="http://schemas.microsoft.com/office/drawing/2014/main" id="{9BDF8153-8A96-2849-8F57-DC4B2F2A8B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999" y="1491342"/>
              <a:ext cx="1923143" cy="1923143"/>
            </a:xfrm>
            <a:prstGeom prst="rect">
              <a:avLst/>
            </a:prstGeom>
          </p:spPr>
        </p:pic>
        <p:sp>
          <p:nvSpPr>
            <p:cNvPr id="6" name="TextBox 5">
              <a:extLst>
                <a:ext uri="{FF2B5EF4-FFF2-40B4-BE49-F238E27FC236}">
                  <a16:creationId xmlns:a16="http://schemas.microsoft.com/office/drawing/2014/main" id="{27D2B3BA-2E46-D649-AC02-6943FF6BB564}"/>
                </a:ext>
              </a:extLst>
            </p:cNvPr>
            <p:cNvSpPr txBox="1"/>
            <p:nvPr/>
          </p:nvSpPr>
          <p:spPr>
            <a:xfrm>
              <a:off x="675130" y="3308235"/>
              <a:ext cx="2096879"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1 hour</a:t>
              </a:r>
            </a:p>
          </p:txBody>
        </p:sp>
      </p:grpSp>
      <p:grpSp>
        <p:nvGrpSpPr>
          <p:cNvPr id="17" name="Group 16">
            <a:extLst>
              <a:ext uri="{FF2B5EF4-FFF2-40B4-BE49-F238E27FC236}">
                <a16:creationId xmlns:a16="http://schemas.microsoft.com/office/drawing/2014/main" id="{2FA7611A-3FDD-A345-9A6C-100C3D58EFD8}"/>
              </a:ext>
            </a:extLst>
          </p:cNvPr>
          <p:cNvGrpSpPr/>
          <p:nvPr/>
        </p:nvGrpSpPr>
        <p:grpSpPr>
          <a:xfrm>
            <a:off x="3607960" y="333738"/>
            <a:ext cx="2692400" cy="2600251"/>
            <a:chOff x="3788228" y="1555483"/>
            <a:chExt cx="2692400" cy="2600251"/>
          </a:xfrm>
        </p:grpSpPr>
        <p:pic>
          <p:nvPicPr>
            <p:cNvPr id="8" name="Graphic 7" descr="Signpost">
              <a:extLst>
                <a:ext uri="{FF2B5EF4-FFF2-40B4-BE49-F238E27FC236}">
                  <a16:creationId xmlns:a16="http://schemas.microsoft.com/office/drawing/2014/main" id="{65B73D3E-8EC0-C147-8793-C5CCED684C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2857" y="1555483"/>
              <a:ext cx="1923143" cy="1923143"/>
            </a:xfrm>
            <a:prstGeom prst="rect">
              <a:avLst/>
            </a:prstGeom>
          </p:spPr>
        </p:pic>
        <p:sp>
          <p:nvSpPr>
            <p:cNvPr id="9" name="TextBox 8">
              <a:extLst>
                <a:ext uri="{FF2B5EF4-FFF2-40B4-BE49-F238E27FC236}">
                  <a16:creationId xmlns:a16="http://schemas.microsoft.com/office/drawing/2014/main" id="{78A39C9E-75C9-3B42-9902-FFC38DE93122}"/>
                </a:ext>
              </a:extLst>
            </p:cNvPr>
            <p:cNvSpPr txBox="1"/>
            <p:nvPr/>
          </p:nvSpPr>
          <p:spPr>
            <a:xfrm>
              <a:off x="3788228" y="3478626"/>
              <a:ext cx="2692400"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1 challenge</a:t>
              </a:r>
            </a:p>
          </p:txBody>
        </p:sp>
      </p:grpSp>
      <p:grpSp>
        <p:nvGrpSpPr>
          <p:cNvPr id="19" name="Group 18">
            <a:extLst>
              <a:ext uri="{FF2B5EF4-FFF2-40B4-BE49-F238E27FC236}">
                <a16:creationId xmlns:a16="http://schemas.microsoft.com/office/drawing/2014/main" id="{C186D9AF-8A15-354D-AEEE-274BCA83F7AC}"/>
              </a:ext>
            </a:extLst>
          </p:cNvPr>
          <p:cNvGrpSpPr/>
          <p:nvPr/>
        </p:nvGrpSpPr>
        <p:grpSpPr>
          <a:xfrm>
            <a:off x="8909594" y="427484"/>
            <a:ext cx="2692400" cy="2506505"/>
            <a:chOff x="7997370" y="1817392"/>
            <a:chExt cx="2692400" cy="2506505"/>
          </a:xfrm>
        </p:grpSpPr>
        <p:pic>
          <p:nvPicPr>
            <p:cNvPr id="11" name="Graphic 10" descr="Checklist">
              <a:extLst>
                <a:ext uri="{FF2B5EF4-FFF2-40B4-BE49-F238E27FC236}">
                  <a16:creationId xmlns:a16="http://schemas.microsoft.com/office/drawing/2014/main" id="{B5FDCD31-EA08-0D4F-BEE9-28A7566783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1998" y="1817392"/>
              <a:ext cx="1923143" cy="1923143"/>
            </a:xfrm>
            <a:prstGeom prst="rect">
              <a:avLst/>
            </a:prstGeom>
          </p:spPr>
        </p:pic>
        <p:sp>
          <p:nvSpPr>
            <p:cNvPr id="12" name="TextBox 11">
              <a:extLst>
                <a:ext uri="{FF2B5EF4-FFF2-40B4-BE49-F238E27FC236}">
                  <a16:creationId xmlns:a16="http://schemas.microsoft.com/office/drawing/2014/main" id="{F7B0F01B-E39C-7248-89DE-02C869D747E0}"/>
                </a:ext>
              </a:extLst>
            </p:cNvPr>
            <p:cNvSpPr txBox="1"/>
            <p:nvPr/>
          </p:nvSpPr>
          <p:spPr>
            <a:xfrm>
              <a:off x="7997370" y="3646789"/>
              <a:ext cx="2692400"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Score</a:t>
              </a:r>
            </a:p>
          </p:txBody>
        </p:sp>
      </p:grpSp>
      <p:grpSp>
        <p:nvGrpSpPr>
          <p:cNvPr id="18" name="Group 17">
            <a:extLst>
              <a:ext uri="{FF2B5EF4-FFF2-40B4-BE49-F238E27FC236}">
                <a16:creationId xmlns:a16="http://schemas.microsoft.com/office/drawing/2014/main" id="{4955F557-4163-714E-9CBB-D831A6DA7A04}"/>
              </a:ext>
            </a:extLst>
          </p:cNvPr>
          <p:cNvGrpSpPr/>
          <p:nvPr/>
        </p:nvGrpSpPr>
        <p:grpSpPr>
          <a:xfrm>
            <a:off x="6451817" y="430387"/>
            <a:ext cx="2692400" cy="2503602"/>
            <a:chOff x="6237515" y="2857060"/>
            <a:chExt cx="2692400" cy="2503602"/>
          </a:xfrm>
        </p:grpSpPr>
        <p:pic>
          <p:nvPicPr>
            <p:cNvPr id="14" name="Graphic 13" descr="Flag">
              <a:extLst>
                <a:ext uri="{FF2B5EF4-FFF2-40B4-BE49-F238E27FC236}">
                  <a16:creationId xmlns:a16="http://schemas.microsoft.com/office/drawing/2014/main" id="{3FDC990C-CEC6-A04F-AD93-7F84EFADF1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3595" y="2857060"/>
              <a:ext cx="1920240" cy="1920240"/>
            </a:xfrm>
            <a:prstGeom prst="rect">
              <a:avLst/>
            </a:prstGeom>
          </p:spPr>
        </p:pic>
        <p:sp>
          <p:nvSpPr>
            <p:cNvPr id="15" name="TextBox 14">
              <a:extLst>
                <a:ext uri="{FF2B5EF4-FFF2-40B4-BE49-F238E27FC236}">
                  <a16:creationId xmlns:a16="http://schemas.microsoft.com/office/drawing/2014/main" id="{B3BA5906-A016-B84E-BA7B-032C95FE5B66}"/>
                </a:ext>
              </a:extLst>
            </p:cNvPr>
            <p:cNvSpPr txBox="1"/>
            <p:nvPr/>
          </p:nvSpPr>
          <p:spPr>
            <a:xfrm>
              <a:off x="6237515" y="4683554"/>
              <a:ext cx="2692400"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rPr>
                <a:t>Proctor</a:t>
              </a:r>
            </a:p>
          </p:txBody>
        </p:sp>
      </p:grpSp>
      <p:sp>
        <p:nvSpPr>
          <p:cNvPr id="23" name="TextBox 22">
            <a:hlinkClick r:id="rId10"/>
            <a:extLst>
              <a:ext uri="{FF2B5EF4-FFF2-40B4-BE49-F238E27FC236}">
                <a16:creationId xmlns:a16="http://schemas.microsoft.com/office/drawing/2014/main" id="{4A4CDB8F-8CC0-1E42-84E8-4D29B94016F3}"/>
              </a:ext>
            </a:extLst>
          </p:cNvPr>
          <p:cNvSpPr txBox="1"/>
          <p:nvPr/>
        </p:nvSpPr>
        <p:spPr>
          <a:xfrm>
            <a:off x="596572" y="4567307"/>
            <a:ext cx="2446817" cy="553998"/>
          </a:xfrm>
          <a:prstGeom prst="rect">
            <a:avLst/>
          </a:prstGeom>
          <a:noFill/>
        </p:spPr>
        <p:txBody>
          <a:bodyPr wrap="square" lIns="0" tIns="0" rIns="0" bIns="0" rtlCol="0">
            <a:spAutoFit/>
          </a:bodyPr>
          <a:lstStyle/>
          <a:p>
            <a:pPr algn="l"/>
            <a:r>
              <a:rPr lang="en-US" sz="3600">
                <a:solidFill>
                  <a:schemeClr val="bg1"/>
                </a:solidFill>
              </a:rPr>
              <a:t>AKS Cluster</a:t>
            </a:r>
          </a:p>
        </p:txBody>
      </p:sp>
      <p:sp>
        <p:nvSpPr>
          <p:cNvPr id="24" name="TextBox 23">
            <a:hlinkClick r:id="rId10"/>
            <a:extLst>
              <a:ext uri="{FF2B5EF4-FFF2-40B4-BE49-F238E27FC236}">
                <a16:creationId xmlns:a16="http://schemas.microsoft.com/office/drawing/2014/main" id="{5D0950FD-034B-7742-BED5-CAC552634312}"/>
              </a:ext>
            </a:extLst>
          </p:cNvPr>
          <p:cNvSpPr txBox="1"/>
          <p:nvPr/>
        </p:nvSpPr>
        <p:spPr>
          <a:xfrm>
            <a:off x="3471963" y="4592834"/>
            <a:ext cx="2828397" cy="553998"/>
          </a:xfrm>
          <a:prstGeom prst="rect">
            <a:avLst/>
          </a:prstGeom>
          <a:noFill/>
        </p:spPr>
        <p:txBody>
          <a:bodyPr wrap="square" lIns="0" tIns="0" rIns="0" bIns="0" rtlCol="0">
            <a:spAutoFit/>
          </a:bodyPr>
          <a:lstStyle/>
          <a:p>
            <a:pPr algn="l"/>
            <a:r>
              <a:rPr lang="en-US" sz="3600">
                <a:solidFill>
                  <a:schemeClr val="bg1"/>
                </a:solidFill>
              </a:rPr>
              <a:t>Web App &amp; DB</a:t>
            </a:r>
          </a:p>
        </p:txBody>
      </p:sp>
      <p:sp>
        <p:nvSpPr>
          <p:cNvPr id="25" name="TextBox 24">
            <a:hlinkClick r:id="rId10"/>
            <a:extLst>
              <a:ext uri="{FF2B5EF4-FFF2-40B4-BE49-F238E27FC236}">
                <a16:creationId xmlns:a16="http://schemas.microsoft.com/office/drawing/2014/main" id="{5A88AA97-4591-C147-9C26-5AA27888D133}"/>
              </a:ext>
            </a:extLst>
          </p:cNvPr>
          <p:cNvSpPr txBox="1"/>
          <p:nvPr/>
        </p:nvSpPr>
        <p:spPr>
          <a:xfrm>
            <a:off x="7104703" y="4592834"/>
            <a:ext cx="2692400" cy="553998"/>
          </a:xfrm>
          <a:prstGeom prst="rect">
            <a:avLst/>
          </a:prstGeom>
          <a:noFill/>
        </p:spPr>
        <p:txBody>
          <a:bodyPr wrap="square" lIns="0" tIns="0" rIns="0" bIns="0" rtlCol="0">
            <a:spAutoFit/>
          </a:bodyPr>
          <a:lstStyle/>
          <a:p>
            <a:pPr algn="l"/>
            <a:r>
              <a:rPr lang="en-US" sz="3600">
                <a:solidFill>
                  <a:schemeClr val="bg1"/>
                </a:solidFill>
              </a:rPr>
              <a:t>Image Gallery</a:t>
            </a:r>
          </a:p>
        </p:txBody>
      </p:sp>
      <p:sp>
        <p:nvSpPr>
          <p:cNvPr id="26" name="TextBox 25">
            <a:hlinkClick r:id="rId10"/>
            <a:extLst>
              <a:ext uri="{FF2B5EF4-FFF2-40B4-BE49-F238E27FC236}">
                <a16:creationId xmlns:a16="http://schemas.microsoft.com/office/drawing/2014/main" id="{41142FF0-F391-FD44-9C72-AD03358FA205}"/>
              </a:ext>
            </a:extLst>
          </p:cNvPr>
          <p:cNvSpPr txBox="1"/>
          <p:nvPr/>
        </p:nvSpPr>
        <p:spPr>
          <a:xfrm>
            <a:off x="10029237" y="4567307"/>
            <a:ext cx="1742800" cy="553998"/>
          </a:xfrm>
          <a:prstGeom prst="rect">
            <a:avLst/>
          </a:prstGeom>
          <a:noFill/>
        </p:spPr>
        <p:txBody>
          <a:bodyPr wrap="square" lIns="0" tIns="0" rIns="0" bIns="0" rtlCol="0">
            <a:spAutoFit/>
          </a:bodyPr>
          <a:lstStyle/>
          <a:p>
            <a:pPr algn="ctr"/>
            <a:r>
              <a:rPr lang="en-US" sz="3600">
                <a:solidFill>
                  <a:schemeClr val="bg1"/>
                </a:solidFill>
              </a:rPr>
              <a:t>CI/CD</a:t>
            </a:r>
          </a:p>
        </p:txBody>
      </p:sp>
      <p:pic>
        <p:nvPicPr>
          <p:cNvPr id="28" name="Graphic 27" descr="Network">
            <a:extLst>
              <a:ext uri="{FF2B5EF4-FFF2-40B4-BE49-F238E27FC236}">
                <a16:creationId xmlns:a16="http://schemas.microsoft.com/office/drawing/2014/main" id="{82645FBA-2B90-834C-A191-E0185FCD49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62781" y="3538259"/>
            <a:ext cx="914400" cy="914400"/>
          </a:xfrm>
          <a:prstGeom prst="rect">
            <a:avLst/>
          </a:prstGeom>
        </p:spPr>
      </p:pic>
      <p:pic>
        <p:nvPicPr>
          <p:cNvPr id="30" name="Graphic 29" descr="Database">
            <a:extLst>
              <a:ext uri="{FF2B5EF4-FFF2-40B4-BE49-F238E27FC236}">
                <a16:creationId xmlns:a16="http://schemas.microsoft.com/office/drawing/2014/main" id="{7DD1612C-EC0D-3748-8A7E-C8C573FEAE0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38828" y="3674407"/>
            <a:ext cx="914400" cy="914400"/>
          </a:xfrm>
          <a:prstGeom prst="rect">
            <a:avLst/>
          </a:prstGeom>
        </p:spPr>
      </p:pic>
      <p:pic>
        <p:nvPicPr>
          <p:cNvPr id="32" name="Graphic 31" descr="Images">
            <a:extLst>
              <a:ext uri="{FF2B5EF4-FFF2-40B4-BE49-F238E27FC236}">
                <a16:creationId xmlns:a16="http://schemas.microsoft.com/office/drawing/2014/main" id="{2E202A3C-A29C-0541-AA4B-1FAC258D49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95194" y="3701319"/>
            <a:ext cx="914400" cy="914400"/>
          </a:xfrm>
          <a:prstGeom prst="rect">
            <a:avLst/>
          </a:prstGeom>
        </p:spPr>
      </p:pic>
      <p:pic>
        <p:nvPicPr>
          <p:cNvPr id="34" name="Graphic 33" descr="Bunny face">
            <a:extLst>
              <a:ext uri="{FF2B5EF4-FFF2-40B4-BE49-F238E27FC236}">
                <a16:creationId xmlns:a16="http://schemas.microsoft.com/office/drawing/2014/main" id="{B0B83010-F292-0F4E-8270-807C2D69EF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23769" y="3652907"/>
            <a:ext cx="914400" cy="914400"/>
          </a:xfrm>
          <a:prstGeom prst="rect">
            <a:avLst/>
          </a:prstGeom>
        </p:spPr>
      </p:pic>
      <p:sp>
        <p:nvSpPr>
          <p:cNvPr id="35" name="TextBox 34">
            <a:extLst>
              <a:ext uri="{FF2B5EF4-FFF2-40B4-BE49-F238E27FC236}">
                <a16:creationId xmlns:a16="http://schemas.microsoft.com/office/drawing/2014/main" id="{17204297-ABE1-5449-863F-9BFC5CCDB2CA}"/>
              </a:ext>
            </a:extLst>
          </p:cNvPr>
          <p:cNvSpPr txBox="1"/>
          <p:nvPr/>
        </p:nvSpPr>
        <p:spPr>
          <a:xfrm>
            <a:off x="2148018" y="5826186"/>
            <a:ext cx="8304683" cy="738664"/>
          </a:xfrm>
          <a:prstGeom prst="rect">
            <a:avLst/>
          </a:prstGeom>
          <a:noFill/>
        </p:spPr>
        <p:txBody>
          <a:bodyPr wrap="square" lIns="0" tIns="0" rIns="0" bIns="0" rtlCol="0">
            <a:spAutoFit/>
          </a:bodyPr>
          <a:lstStyle/>
          <a:p>
            <a:pPr algn="l"/>
            <a:r>
              <a:rPr lang="en-US" sz="4800">
                <a:gradFill>
                  <a:gsLst>
                    <a:gs pos="2917">
                      <a:schemeClr val="tx1"/>
                    </a:gs>
                    <a:gs pos="30000">
                      <a:schemeClr val="tx1"/>
                    </a:gs>
                  </a:gsLst>
                  <a:lin ang="5400000" scaled="0"/>
                </a:gradFill>
              </a:rPr>
              <a:t>https://</a:t>
            </a:r>
            <a:r>
              <a:rPr lang="en-US" sz="4800" err="1">
                <a:gradFill>
                  <a:gsLst>
                    <a:gs pos="2917">
                      <a:schemeClr val="tx1"/>
                    </a:gs>
                    <a:gs pos="30000">
                      <a:schemeClr val="tx1"/>
                    </a:gs>
                  </a:gsLst>
                  <a:lin ang="5400000" scaled="0"/>
                </a:gradFill>
              </a:rPr>
              <a:t>aka.ms</a:t>
            </a:r>
            <a:r>
              <a:rPr lang="en-US" sz="4800">
                <a:gradFill>
                  <a:gsLst>
                    <a:gs pos="2917">
                      <a:schemeClr val="tx1"/>
                    </a:gs>
                    <a:gs pos="30000">
                      <a:schemeClr val="tx1"/>
                    </a:gs>
                  </a:gsLst>
                  <a:lin ang="5400000" scaled="0"/>
                </a:gradFill>
              </a:rPr>
              <a:t>/</a:t>
            </a:r>
            <a:r>
              <a:rPr lang="en-US" sz="4800" err="1">
                <a:gradFill>
                  <a:gsLst>
                    <a:gs pos="2917">
                      <a:schemeClr val="tx1"/>
                    </a:gs>
                    <a:gs pos="30000">
                      <a:schemeClr val="tx1"/>
                    </a:gs>
                  </a:gsLst>
                  <a:lin ang="5400000" scaled="0"/>
                </a:gradFill>
              </a:rPr>
              <a:t>iac_challenges</a:t>
            </a:r>
            <a:endParaRPr lang="en-US" sz="4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36717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EC912-7C0F-7147-BE34-6032C6CD72D0}"/>
              </a:ext>
            </a:extLst>
          </p:cNvPr>
          <p:cNvSpPr>
            <a:spLocks noGrp="1"/>
          </p:cNvSpPr>
          <p:nvPr>
            <p:ph type="title"/>
          </p:nvPr>
        </p:nvSpPr>
        <p:spPr>
          <a:xfrm>
            <a:off x="588263" y="866287"/>
            <a:ext cx="11018520" cy="553998"/>
          </a:xfrm>
        </p:spPr>
        <p:txBody>
          <a:bodyPr/>
          <a:lstStyle/>
          <a:p>
            <a:r>
              <a:rPr lang="en-US"/>
              <a:t>Wrap-up</a:t>
            </a:r>
          </a:p>
        </p:txBody>
      </p:sp>
      <p:sp>
        <p:nvSpPr>
          <p:cNvPr id="5" name="Picture Placeholder 4">
            <a:extLst>
              <a:ext uri="{FF2B5EF4-FFF2-40B4-BE49-F238E27FC236}">
                <a16:creationId xmlns:a16="http://schemas.microsoft.com/office/drawing/2014/main" id="{9EAD153E-BA49-C94C-BD75-0E44113C7A9C}"/>
              </a:ext>
            </a:extLst>
          </p:cNvPr>
          <p:cNvSpPr>
            <a:spLocks noGrp="1"/>
          </p:cNvSpPr>
          <p:nvPr>
            <p:ph type="pic" sz="quarter" idx="11"/>
          </p:nvPr>
        </p:nvSpPr>
        <p:spPr/>
      </p:sp>
    </p:spTree>
    <p:extLst>
      <p:ext uri="{BB962C8B-B14F-4D97-AF65-F5344CB8AC3E}">
        <p14:creationId xmlns:p14="http://schemas.microsoft.com/office/powerpoint/2010/main" val="19602439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914C-9B48-4A6C-9356-7002BB6F465A}"/>
              </a:ext>
            </a:extLst>
          </p:cNvPr>
          <p:cNvSpPr>
            <a:spLocks noGrp="1"/>
          </p:cNvSpPr>
          <p:nvPr>
            <p:ph type="title"/>
          </p:nvPr>
        </p:nvSpPr>
        <p:spPr>
          <a:xfrm>
            <a:off x="588263" y="4104640"/>
            <a:ext cx="11018520" cy="553998"/>
          </a:xfrm>
        </p:spPr>
        <p:txBody>
          <a:bodyPr/>
          <a:lstStyle/>
          <a:p>
            <a:r>
              <a:rPr lang="en-US"/>
              <a:t>Ansible</a:t>
            </a:r>
          </a:p>
        </p:txBody>
      </p:sp>
      <p:sp>
        <p:nvSpPr>
          <p:cNvPr id="3" name="Text Placeholder 2">
            <a:extLst>
              <a:ext uri="{FF2B5EF4-FFF2-40B4-BE49-F238E27FC236}">
                <a16:creationId xmlns:a16="http://schemas.microsoft.com/office/drawing/2014/main" id="{7798EB19-7AAD-4302-95BC-5BC6A75540CC}"/>
              </a:ext>
            </a:extLst>
          </p:cNvPr>
          <p:cNvSpPr>
            <a:spLocks noGrp="1"/>
          </p:cNvSpPr>
          <p:nvPr>
            <p:ph type="body" sz="quarter" idx="10"/>
          </p:nvPr>
        </p:nvSpPr>
        <p:spPr>
          <a:xfrm>
            <a:off x="596550" y="3776250"/>
            <a:ext cx="11018520" cy="246221"/>
          </a:xfrm>
        </p:spPr>
        <p:txBody>
          <a:bodyPr/>
          <a:lstStyle/>
          <a:p>
            <a:r>
              <a:rPr lang="en-US" sz="1600"/>
              <a:t>Wrap-up</a:t>
            </a:r>
            <a:endParaRPr lang="en-US"/>
          </a:p>
        </p:txBody>
      </p:sp>
    </p:spTree>
    <p:extLst>
      <p:ext uri="{BB962C8B-B14F-4D97-AF65-F5344CB8AC3E}">
        <p14:creationId xmlns:p14="http://schemas.microsoft.com/office/powerpoint/2010/main" val="21600082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7005F-C459-4C7F-A196-61275D015A3E}"/>
              </a:ext>
            </a:extLst>
          </p:cNvPr>
          <p:cNvSpPr>
            <a:spLocks noGrp="1"/>
          </p:cNvSpPr>
          <p:nvPr>
            <p:ph type="title"/>
          </p:nvPr>
        </p:nvSpPr>
        <p:spPr>
          <a:xfrm>
            <a:off x="838200" y="365125"/>
            <a:ext cx="10515600" cy="1325563"/>
          </a:xfrm>
        </p:spPr>
        <p:txBody>
          <a:bodyPr>
            <a:normAutofit/>
          </a:bodyPr>
          <a:lstStyle/>
          <a:p>
            <a:r>
              <a:rPr lang="en-US"/>
              <a:t>When creating a playbook</a:t>
            </a:r>
          </a:p>
        </p:txBody>
      </p:sp>
      <p:graphicFrame>
        <p:nvGraphicFramePr>
          <p:cNvPr id="9" name="Content Placeholder 5">
            <a:extLst>
              <a:ext uri="{FF2B5EF4-FFF2-40B4-BE49-F238E27FC236}">
                <a16:creationId xmlns:a16="http://schemas.microsoft.com/office/drawing/2014/main" id="{7226F636-D9E3-446D-B60B-9F2FB3F469F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8837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2273"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a:lnSpc>
                <a:spcPct val="120000"/>
              </a:lnSpc>
            </a:pPr>
            <a:r>
              <a:rPr lang="en-US" sz="1800"/>
              <a:t>Use </a:t>
            </a:r>
            <a:r>
              <a:rPr lang="en-US" sz="1800">
                <a:hlinkClick r:id="rId3"/>
              </a:rPr>
              <a:t>azure_rm_deployment</a:t>
            </a:r>
            <a:r>
              <a:rPr lang="en-US" sz="1800" u="sng">
                <a:hlinkClick r:id="rId3"/>
              </a:rPr>
              <a:t> </a:t>
            </a:r>
            <a:r>
              <a:rPr lang="en-US" sz="1800"/>
              <a:t>to create or destroy ARM template via the Azure SDK for Python</a:t>
            </a:r>
          </a:p>
          <a:p>
            <a:endParaRPr lang="en-US" sz="1800"/>
          </a:p>
          <a:p>
            <a:r>
              <a:rPr lang="en-US" sz="1800" b="1"/>
              <a:t>Pros</a:t>
            </a:r>
          </a:p>
          <a:p>
            <a:r>
              <a:rPr lang="en-US" sz="1800"/>
              <a:t>Latest and greatest (preview feature)</a:t>
            </a:r>
          </a:p>
          <a:p>
            <a:endParaRPr lang="en-US" sz="1800" b="1"/>
          </a:p>
          <a:p>
            <a:r>
              <a:rPr lang="en-US" sz="1800" b="1"/>
              <a:t>Cons</a:t>
            </a:r>
          </a:p>
          <a:p>
            <a:r>
              <a:rPr lang="en-US" sz="1800"/>
              <a:t>Idempotency is </a:t>
            </a:r>
            <a:r>
              <a:rPr lang="en-US" sz="1800" u="sng"/>
              <a:t>not</a:t>
            </a:r>
            <a:r>
              <a:rPr lang="en-US" sz="1800"/>
              <a:t> guaranteed</a:t>
            </a:r>
          </a:p>
          <a:p>
            <a:r>
              <a:rPr lang="en-US" sz="1800"/>
              <a:t>Could be hard to debug</a:t>
            </a:r>
          </a:p>
          <a:p>
            <a:endParaRPr lang="en-US" sz="1800">
              <a:highlight>
                <a:srgbClr val="FFFF00"/>
              </a:highlight>
            </a:endParaRPr>
          </a:p>
          <a:p>
            <a:endParaRPr lang="en-US" sz="1800">
              <a:highlight>
                <a:srgbClr val="FFFF00"/>
              </a:highlight>
            </a:endParaRPr>
          </a:p>
          <a:p>
            <a:r>
              <a:rPr lang="en-US" sz="1800" b="1"/>
              <a:t>Recommendations</a:t>
            </a:r>
          </a:p>
          <a:p>
            <a:r>
              <a:rPr lang="en-US" sz="1800"/>
              <a:t>One template for one resource group</a:t>
            </a:r>
          </a:p>
          <a:p>
            <a:pPr>
              <a:lnSpc>
                <a:spcPct val="120000"/>
              </a:lnSpc>
            </a:pPr>
            <a:r>
              <a:rPr lang="en-US" sz="1800"/>
              <a:t>Use </a:t>
            </a:r>
            <a:r>
              <a:rPr lang="en-US" sz="1800" b="1"/>
              <a:t>azure_rm_deployment_info</a:t>
            </a:r>
            <a:endParaRPr lang="en-US" sz="1800"/>
          </a:p>
          <a:p>
            <a:endParaRPr lang="en-US" sz="1800">
              <a:highlight>
                <a:srgbClr val="FFFF00"/>
              </a:highlight>
            </a:endParaRPr>
          </a:p>
          <a:p>
            <a:r>
              <a:rPr lang="en-US" sz="1800"/>
              <a:t>Samples: </a:t>
            </a:r>
            <a:r>
              <a:rPr lang="en-US" sz="1800">
                <a:hlinkClick r:id="rId4"/>
              </a:rPr>
              <a:t>Quickstart template</a:t>
            </a:r>
            <a:endParaRPr lang="en-US" sz="1800"/>
          </a:p>
          <a:p>
            <a:pPr marL="456565" lvl="1"/>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285115" indent="-285115">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normAutofit/>
          </a:bodyPr>
          <a:lstStyle/>
          <a:p>
            <a:r>
              <a:rPr lang="en-GB"/>
              <a:t>Azure Resource Manager (ARM) template</a:t>
            </a:r>
          </a:p>
        </p:txBody>
      </p:sp>
      <p:sp>
        <p:nvSpPr>
          <p:cNvPr id="8" name="Text Placeholder 7">
            <a:extLst>
              <a:ext uri="{FF2B5EF4-FFF2-40B4-BE49-F238E27FC236}">
                <a16:creationId xmlns:a16="http://schemas.microsoft.com/office/drawing/2014/main" id="{EDDAE1DD-0CF8-4D91-BAC3-5ABD9B414747}"/>
              </a:ext>
            </a:extLst>
          </p:cNvPr>
          <p:cNvSpPr>
            <a:spLocks noGrp="1"/>
          </p:cNvSpPr>
          <p:nvPr>
            <p:ph type="body" sz="quarter" idx="12"/>
          </p:nvPr>
        </p:nvSpPr>
        <p:spPr/>
        <p:txBody>
          <a:bodyPr/>
          <a:lstStyle/>
          <a:p>
            <a:endParaRPr lang="en-US"/>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6343" y="1826081"/>
            <a:ext cx="3822372" cy="4350104"/>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68" indent="-342768" defTabSz="914049">
              <a:buFont typeface="Arial" panose="020B0604020202020204" pitchFamily="34" charset="0"/>
              <a:buChar char="•"/>
              <a:defRPr/>
            </a:pPr>
            <a:endParaRPr lang="en-GB" b="1" u="sng">
              <a:solidFill>
                <a:srgbClr val="505050"/>
              </a:solidFill>
              <a:highlight>
                <a:srgbClr val="FFFF00"/>
              </a:highlight>
            </a:endParaRPr>
          </a:p>
        </p:txBody>
      </p:sp>
      <p:sp>
        <p:nvSpPr>
          <p:cNvPr id="9" name="Rectangle 8">
            <a:extLst>
              <a:ext uri="{FF2B5EF4-FFF2-40B4-BE49-F238E27FC236}">
                <a16:creationId xmlns:a16="http://schemas.microsoft.com/office/drawing/2014/main" id="{0CE3ED46-5198-4268-8905-AE2B4009E24C}"/>
              </a:ext>
            </a:extLst>
          </p:cNvPr>
          <p:cNvSpPr/>
          <p:nvPr/>
        </p:nvSpPr>
        <p:spPr bwMode="auto">
          <a:xfrm>
            <a:off x="6248358"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fontAlgn="base"/>
            <a:r>
              <a:rPr lang="en-US" sz="1400">
                <a:solidFill>
                  <a:srgbClr val="000000"/>
                </a:solidFill>
                <a:latin typeface="Consolas" panose="020B0609020204030204" pitchFamily="49" charset="0"/>
              </a:rPr>
              <a:t># Create a simple Ubuntu VM</a:t>
            </a:r>
          </a:p>
          <a:p>
            <a:pPr fontAlgn="base"/>
            <a:r>
              <a:rPr lang="en-US" sz="1400">
                <a:solidFill>
                  <a:srgbClr val="000000"/>
                </a:solidFill>
                <a:latin typeface="Consolas" panose="020B0609020204030204" pitchFamily="49" charset="0"/>
              </a:rPr>
              <a:t> - name: Create Azure </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azure_rm_deployment</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resource_group</a:t>
            </a:r>
            <a:r>
              <a:rPr lang="en-US" sz="1400">
                <a:solidFill>
                  <a:srgbClr val="000000"/>
                </a:solidFill>
                <a:latin typeface="Consolas" panose="020B0609020204030204" pitchFamily="49" charset="0"/>
              </a:rPr>
              <a:t>: "{{ </a:t>
            </a:r>
            <a:r>
              <a:rPr lang="en-US" sz="1400" err="1">
                <a:solidFill>
                  <a:srgbClr val="000000"/>
                </a:solidFill>
                <a:latin typeface="Consolas" panose="020B0609020204030204" pitchFamily="49" charset="0"/>
              </a:rPr>
              <a:t>resource_group</a:t>
            </a:r>
            <a:r>
              <a:rPr lang="en-US" sz="1400">
                <a:solidFill>
                  <a:srgbClr val="000000"/>
                </a:solidFill>
                <a:latin typeface="Consolas" panose="020B0609020204030204" pitchFamily="49" charset="0"/>
              </a:rPr>
              <a:t> }}"</a:t>
            </a:r>
          </a:p>
          <a:p>
            <a:pPr fontAlgn="base"/>
            <a:r>
              <a:rPr lang="en-US" sz="1400">
                <a:solidFill>
                  <a:srgbClr val="000000"/>
                </a:solidFill>
                <a:latin typeface="Consolas" panose="020B0609020204030204" pitchFamily="49" charset="0"/>
              </a:rPr>
              <a:t>        location: "{{ location }}"  </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template_link</a:t>
            </a:r>
            <a:r>
              <a:rPr lang="en-US" sz="1400">
                <a:solidFill>
                  <a:srgbClr val="000000"/>
                </a:solidFill>
                <a:latin typeface="Consolas" panose="020B0609020204030204" pitchFamily="49" charset="0"/>
              </a:rPr>
              <a:t>: 'https://raw.githubusercontent.com/Azure/azure-</a:t>
            </a:r>
            <a:r>
              <a:rPr lang="en-US" sz="1400" err="1">
                <a:solidFill>
                  <a:srgbClr val="000000"/>
                </a:solidFill>
                <a:latin typeface="Consolas" panose="020B0609020204030204" pitchFamily="49" charset="0"/>
              </a:rPr>
              <a:t>quickstart</a:t>
            </a:r>
            <a:r>
              <a:rPr lang="en-US" sz="1400">
                <a:solidFill>
                  <a:srgbClr val="000000"/>
                </a:solidFill>
                <a:latin typeface="Consolas" panose="020B0609020204030204" pitchFamily="49" charset="0"/>
              </a:rPr>
              <a:t>-templates/master/101-vm-simple-linux/</a:t>
            </a:r>
            <a:r>
              <a:rPr lang="en-US" sz="1400" err="1">
                <a:solidFill>
                  <a:srgbClr val="000000"/>
                </a:solidFill>
                <a:latin typeface="Consolas" panose="020B0609020204030204" pitchFamily="49" charset="0"/>
              </a:rPr>
              <a:t>azuredeploy.json</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parameters:</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authenticationType</a:t>
            </a:r>
            <a:r>
              <a:rPr lang="en-US" sz="1400">
                <a:solidFill>
                  <a:srgbClr val="000000"/>
                </a:solidFill>
                <a:latin typeface="Consolas" panose="020B0609020204030204" pitchFamily="49" charset="0"/>
              </a:rPr>
              <a:t>: </a:t>
            </a:r>
          </a:p>
          <a:p>
            <a:pPr fontAlgn="base"/>
            <a:r>
              <a:rPr lang="en-US" sz="1400">
                <a:solidFill>
                  <a:srgbClr val="000000"/>
                </a:solidFill>
                <a:latin typeface="Consolas" panose="020B0609020204030204" pitchFamily="49" charset="0"/>
              </a:rPr>
              <a:t>            value: "password"</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adminUsername</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value: "{{ </a:t>
            </a:r>
            <a:r>
              <a:rPr lang="en-US" sz="1400" err="1">
                <a:solidFill>
                  <a:srgbClr val="000000"/>
                </a:solidFill>
                <a:latin typeface="Consolas" panose="020B0609020204030204" pitchFamily="49" charset="0"/>
              </a:rPr>
              <a:t>admin_user</a:t>
            </a:r>
            <a:r>
              <a:rPr lang="en-US" sz="1400">
                <a:solidFill>
                  <a:srgbClr val="000000"/>
                </a:solidFill>
                <a:latin typeface="Consolas" panose="020B0609020204030204" pitchFamily="49" charset="0"/>
              </a:rPr>
              <a:t> }}"</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adminPasswordOrKey</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value: "{{ </a:t>
            </a:r>
            <a:r>
              <a:rPr lang="en-US" sz="1400" err="1">
                <a:solidFill>
                  <a:srgbClr val="000000"/>
                </a:solidFill>
                <a:latin typeface="Consolas" panose="020B0609020204030204" pitchFamily="49" charset="0"/>
              </a:rPr>
              <a:t>admin_password</a:t>
            </a:r>
            <a:r>
              <a:rPr lang="en-US" sz="1400">
                <a:solidFill>
                  <a:srgbClr val="000000"/>
                </a:solidFill>
                <a:latin typeface="Consolas" panose="020B0609020204030204" pitchFamily="49" charset="0"/>
              </a:rPr>
              <a:t> }}"</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dnsLabelPrefix</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value: "{{ name }}"</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ubuntuOSVersion</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value: "16.04.0-LTS"</a:t>
            </a:r>
          </a:p>
          <a:p>
            <a:pPr>
              <a:lnSpc>
                <a:spcPct val="120000"/>
              </a:lnSpc>
            </a:pPr>
            <a:endParaRPr lang="en-US" sz="7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GB"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11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2273"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a:lnSpc>
                <a:spcPct val="120000"/>
              </a:lnSpc>
            </a:pPr>
            <a:r>
              <a:rPr lang="en-US" sz="2000"/>
              <a:t>Use </a:t>
            </a:r>
            <a:r>
              <a:rPr lang="en-US" sz="2000">
                <a:hlinkClick r:id="rId3"/>
              </a:rPr>
              <a:t>azure_rm_resource</a:t>
            </a:r>
            <a:r>
              <a:rPr lang="en-US" sz="2000"/>
              <a:t> to create, update or delete any Azure resource using Azure REST API</a:t>
            </a:r>
          </a:p>
          <a:p>
            <a:pPr>
              <a:lnSpc>
                <a:spcPct val="120000"/>
              </a:lnSpc>
            </a:pPr>
            <a:r>
              <a:rPr lang="en-US" sz="2000"/>
              <a:t>Refer to </a:t>
            </a:r>
            <a:r>
              <a:rPr lang="en-US" sz="2000">
                <a:hlinkClick r:id="rId4"/>
              </a:rPr>
              <a:t>https://docs.microsoft.com/en-us/rest/api/</a:t>
            </a:r>
            <a:r>
              <a:rPr lang="en-US" sz="2000"/>
              <a:t> </a:t>
            </a:r>
            <a:endParaRPr lang="en-US" sz="2000">
              <a:cs typeface="Segoe UI"/>
            </a:endParaRPr>
          </a:p>
          <a:p>
            <a:endParaRPr lang="en-US" sz="1800"/>
          </a:p>
          <a:p>
            <a:r>
              <a:rPr lang="en-US" sz="1800"/>
              <a:t>Idempotency is not 100%</a:t>
            </a:r>
          </a:p>
          <a:p>
            <a:pPr marL="285750" indent="-285750">
              <a:buFont typeface="Arial" panose="020B0604020202020204" pitchFamily="34" charset="0"/>
              <a:buChar char="•"/>
            </a:pPr>
            <a:r>
              <a:rPr lang="en-US" sz="1800"/>
              <a:t>If enabled: done by using GET method and compare with body</a:t>
            </a:r>
          </a:p>
          <a:p>
            <a:endParaRPr lang="en-US" sz="1800">
              <a:highlight>
                <a:srgbClr val="FFFF00"/>
              </a:highlight>
            </a:endParaRPr>
          </a:p>
          <a:p>
            <a:r>
              <a:rPr lang="en-US" sz="2000" b="1"/>
              <a:t>Recommendations</a:t>
            </a:r>
          </a:p>
          <a:p>
            <a:pPr marL="456565" lvl="1">
              <a:lnSpc>
                <a:spcPct val="120000"/>
              </a:lnSpc>
            </a:pPr>
            <a:r>
              <a:rPr lang="en-US" sz="2000"/>
              <a:t>Use for “patching”</a:t>
            </a:r>
            <a:endParaRPr lang="en-US" sz="2000">
              <a:cs typeface="Segoe UI"/>
            </a:endParaRPr>
          </a:p>
          <a:p>
            <a:pPr marL="456565" lvl="1">
              <a:lnSpc>
                <a:spcPct val="120000"/>
              </a:lnSpc>
            </a:pPr>
            <a:r>
              <a:rPr lang="en-US" sz="2000"/>
              <a:t>Use </a:t>
            </a:r>
            <a:r>
              <a:rPr lang="en-US" sz="2000" b="1"/>
              <a:t>azure_rm_resource_info</a:t>
            </a:r>
            <a:endParaRPr lang="en-US" sz="2000" b="1"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456565" lvl="1">
              <a:lnSpc>
                <a:spcPct val="120000"/>
              </a:lnSpc>
            </a:pPr>
            <a:endParaRPr lang="en-US" sz="2000" b="1"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456565" lvl="1">
              <a:lnSpc>
                <a:spcPct val="120000"/>
              </a:lnSpc>
            </a:pPr>
            <a:r>
              <a:rPr lang="en-US" sz="2000"/>
              <a:t>using </a:t>
            </a:r>
            <a:r>
              <a:rPr lang="en-US" sz="2000" err="1"/>
              <a:t>uri</a:t>
            </a:r>
            <a:r>
              <a:rPr lang="en-US" sz="2000"/>
              <a:t> module to interact with webservice is </a:t>
            </a:r>
            <a:r>
              <a:rPr lang="en-US" sz="2000" b="1"/>
              <a:t>not </a:t>
            </a:r>
            <a:r>
              <a:rPr lang="en-US" sz="2000"/>
              <a:t>recommended</a:t>
            </a:r>
            <a:endParaRPr lang="en-US" sz="2000">
              <a:cs typeface="Segoe UI"/>
            </a:endParaRPr>
          </a:p>
          <a:p>
            <a:pPr marL="456565" lvl="1">
              <a:lnSpc>
                <a:spcPct val="120000"/>
              </a:lnSpc>
            </a:pPr>
            <a:endParaRPr lang="en-US" sz="2000" b="1">
              <a:cs typeface="Segoe UI"/>
            </a:endParaRPr>
          </a:p>
        </p:txBody>
      </p:sp>
      <p:sp>
        <p:nvSpPr>
          <p:cNvPr id="7" name="Title 6"/>
          <p:cNvSpPr>
            <a:spLocks noGrp="1"/>
          </p:cNvSpPr>
          <p:nvPr>
            <p:ph type="title"/>
          </p:nvPr>
        </p:nvSpPr>
        <p:spPr/>
        <p:txBody>
          <a:bodyPr>
            <a:normAutofit/>
          </a:bodyPr>
          <a:lstStyle/>
          <a:p>
            <a:r>
              <a:rPr lang="en-GB"/>
              <a:t>Azure REST API</a:t>
            </a:r>
          </a:p>
        </p:txBody>
      </p:sp>
      <p:sp>
        <p:nvSpPr>
          <p:cNvPr id="8" name="Text Placeholder 7">
            <a:extLst>
              <a:ext uri="{FF2B5EF4-FFF2-40B4-BE49-F238E27FC236}">
                <a16:creationId xmlns:a16="http://schemas.microsoft.com/office/drawing/2014/main" id="{EDDAE1DD-0CF8-4D91-BAC3-5ABD9B414747}"/>
              </a:ext>
            </a:extLst>
          </p:cNvPr>
          <p:cNvSpPr>
            <a:spLocks noGrp="1"/>
          </p:cNvSpPr>
          <p:nvPr>
            <p:ph type="body" sz="quarter" idx="12"/>
          </p:nvPr>
        </p:nvSpPr>
        <p:spPr/>
        <p:txBody>
          <a:bodyPr/>
          <a:lstStyle/>
          <a:p>
            <a:endParaRPr lang="en-US"/>
          </a:p>
        </p:txBody>
      </p:sp>
      <p:sp>
        <p:nvSpPr>
          <p:cNvPr id="4" name="Content Placeholder 2">
            <a:extLst>
              <a:ext uri="{FF2B5EF4-FFF2-40B4-BE49-F238E27FC236}">
                <a16:creationId xmlns:a16="http://schemas.microsoft.com/office/drawing/2014/main" id="{1BE9E6FB-1E15-408E-8035-B97C3025378D}"/>
              </a:ext>
            </a:extLst>
          </p:cNvPr>
          <p:cNvSpPr txBox="1">
            <a:spLocks/>
          </p:cNvSpPr>
          <p:nvPr/>
        </p:nvSpPr>
        <p:spPr>
          <a:xfrm>
            <a:off x="12613637" y="591975"/>
            <a:ext cx="6756845" cy="4350104"/>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049">
              <a:defRPr/>
            </a:pPr>
            <a:r>
              <a:rPr lang="en-AU">
                <a:solidFill>
                  <a:srgbClr val="505050"/>
                </a:solidFill>
              </a:rPr>
              <a:t>Azure DevOps Solution Page (Unaware &gt; Beginner)</a:t>
            </a:r>
          </a:p>
          <a:p>
            <a:pPr defTabSz="914049">
              <a:defRPr/>
            </a:pPr>
            <a:r>
              <a:rPr lang="en-AU">
                <a:solidFill>
                  <a:srgbClr val="505050"/>
                </a:solidFill>
              </a:rPr>
              <a:t>“Meetup in a Box” (Beginner&gt; Expert)</a:t>
            </a:r>
          </a:p>
          <a:p>
            <a:pPr defTabSz="914049">
              <a:defRPr/>
            </a:pPr>
            <a:r>
              <a:rPr lang="en-AU">
                <a:solidFill>
                  <a:srgbClr val="505050"/>
                </a:solidFill>
              </a:rPr>
              <a:t>OSS Community Incubation (Expert)</a:t>
            </a:r>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6343" y="1826081"/>
            <a:ext cx="3822372" cy="4350104"/>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68" indent="-342768" defTabSz="914049">
              <a:buFont typeface="Arial" panose="020B0604020202020204" pitchFamily="34" charset="0"/>
              <a:buChar char="•"/>
              <a:defRPr/>
            </a:pPr>
            <a:endParaRPr lang="en-GB" b="1" u="sng">
              <a:solidFill>
                <a:srgbClr val="505050"/>
              </a:solidFill>
              <a:highlight>
                <a:srgbClr val="FFFF00"/>
              </a:highlight>
            </a:endParaRPr>
          </a:p>
        </p:txBody>
      </p:sp>
      <p:sp>
        <p:nvSpPr>
          <p:cNvPr id="9" name="Rectangle 8">
            <a:extLst>
              <a:ext uri="{FF2B5EF4-FFF2-40B4-BE49-F238E27FC236}">
                <a16:creationId xmlns:a16="http://schemas.microsoft.com/office/drawing/2014/main" id="{0CE3ED46-5198-4268-8905-AE2B4009E24C}"/>
              </a:ext>
            </a:extLst>
          </p:cNvPr>
          <p:cNvSpPr/>
          <p:nvPr/>
        </p:nvSpPr>
        <p:spPr bwMode="auto">
          <a:xfrm>
            <a:off x="6248358"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fontAlgn="base"/>
            <a:r>
              <a:rPr lang="en-US" sz="1400">
                <a:solidFill>
                  <a:srgbClr val="000000"/>
                </a:solidFill>
                <a:latin typeface="Consolas" panose="020B0609020204030204" pitchFamily="49" charset="0"/>
              </a:rPr>
              <a:t># Use REST API to create a network security group</a:t>
            </a:r>
          </a:p>
          <a:p>
            <a:pPr fontAlgn="base"/>
            <a:r>
              <a:rPr lang="en-US" sz="1400">
                <a:solidFill>
                  <a:srgbClr val="000000"/>
                </a:solidFill>
                <a:latin typeface="Consolas" panose="020B0609020204030204" pitchFamily="49" charset="0"/>
              </a:rPr>
              <a:t>    - name: Call REST API</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azure_rm_resource</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api_version</a:t>
            </a:r>
            <a:r>
              <a:rPr lang="en-US" sz="1400">
                <a:solidFill>
                  <a:srgbClr val="000000"/>
                </a:solidFill>
                <a:latin typeface="Consolas" panose="020B0609020204030204" pitchFamily="49" charset="0"/>
              </a:rPr>
              <a:t>: '2018-02-01'</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resource_group</a:t>
            </a:r>
            <a:r>
              <a:rPr lang="en-US" sz="1400">
                <a:solidFill>
                  <a:srgbClr val="000000"/>
                </a:solidFill>
                <a:latin typeface="Consolas" panose="020B0609020204030204" pitchFamily="49" charset="0"/>
              </a:rPr>
              <a:t>: "{{ </a:t>
            </a:r>
            <a:r>
              <a:rPr lang="en-US" sz="1400" err="1">
                <a:solidFill>
                  <a:srgbClr val="000000"/>
                </a:solidFill>
                <a:latin typeface="Consolas" panose="020B0609020204030204" pitchFamily="49" charset="0"/>
              </a:rPr>
              <a:t>resource_group</a:t>
            </a:r>
            <a:r>
              <a:rPr lang="en-US" sz="1400">
                <a:solidFill>
                  <a:srgbClr val="000000"/>
                </a:solidFill>
                <a:latin typeface="Consolas" panose="020B0609020204030204" pitchFamily="49" charset="0"/>
              </a:rPr>
              <a:t> }}"</a:t>
            </a:r>
          </a:p>
          <a:p>
            <a:pPr fontAlgn="base"/>
            <a:r>
              <a:rPr lang="en-US" sz="1400">
                <a:solidFill>
                  <a:srgbClr val="000000"/>
                </a:solidFill>
                <a:latin typeface="Consolas" panose="020B0609020204030204" pitchFamily="49" charset="0"/>
              </a:rPr>
              <a:t>        provider: network</a:t>
            </a: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resource_type</a:t>
            </a:r>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networksecuritygroups</a:t>
            </a:r>
            <a:endParaRPr lang="en-US" sz="1400">
              <a:solidFill>
                <a:srgbClr val="000000"/>
              </a:solidFill>
              <a:latin typeface="Consolas" panose="020B0609020204030204" pitchFamily="49" charset="0"/>
            </a:endParaRPr>
          </a:p>
          <a:p>
            <a:pPr fontAlgn="base"/>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resource_name</a:t>
            </a:r>
            <a:r>
              <a:rPr lang="en-US" sz="1400">
                <a:solidFill>
                  <a:srgbClr val="000000"/>
                </a:solidFill>
                <a:latin typeface="Consolas" panose="020B0609020204030204" pitchFamily="49" charset="0"/>
              </a:rPr>
              <a:t>: "{{ </a:t>
            </a:r>
            <a:r>
              <a:rPr lang="en-US" sz="1400" err="1">
                <a:solidFill>
                  <a:srgbClr val="000000"/>
                </a:solidFill>
                <a:latin typeface="Consolas" panose="020B0609020204030204" pitchFamily="49" charset="0"/>
              </a:rPr>
              <a:t>nsgname</a:t>
            </a:r>
            <a:r>
              <a:rPr lang="en-US" sz="1400">
                <a:solidFill>
                  <a:srgbClr val="000000"/>
                </a:solidFill>
                <a:latin typeface="Consolas" panose="020B0609020204030204" pitchFamily="49" charset="0"/>
              </a:rPr>
              <a:t> }}"</a:t>
            </a:r>
          </a:p>
          <a:p>
            <a:pPr fontAlgn="base"/>
            <a:r>
              <a:rPr lang="en-US" sz="1400">
                <a:solidFill>
                  <a:srgbClr val="000000"/>
                </a:solidFill>
                <a:latin typeface="Consolas" panose="020B0609020204030204" pitchFamily="49" charset="0"/>
              </a:rPr>
              <a:t>        body:</a:t>
            </a:r>
          </a:p>
          <a:p>
            <a:pPr fontAlgn="base"/>
            <a:r>
              <a:rPr lang="en-US" sz="1400">
                <a:solidFill>
                  <a:srgbClr val="000000"/>
                </a:solidFill>
                <a:latin typeface="Consolas" panose="020B0609020204030204" pitchFamily="49" charset="0"/>
              </a:rPr>
              <a:t>          location: "{{ location }}"</a:t>
            </a:r>
          </a:p>
          <a:p>
            <a:pPr fontAlgn="base"/>
            <a:r>
              <a:rPr lang="en-US" sz="1400">
                <a:solidFill>
                  <a:srgbClr val="000000"/>
                </a:solidFill>
                <a:latin typeface="Consolas" panose="020B0609020204030204" pitchFamily="49" charset="0"/>
              </a:rPr>
              <a:t>        idempotency: yes</a:t>
            </a:r>
          </a:p>
          <a:p>
            <a:pPr>
              <a:lnSpc>
                <a:spcPct val="120000"/>
              </a:lnSpc>
            </a:pPr>
            <a:endParaRPr lang="en-US" sz="7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GB"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pic>
        <p:nvPicPr>
          <p:cNvPr id="10" name="Graphic 9" descr="Lightbulb">
            <a:extLst>
              <a:ext uri="{FF2B5EF4-FFF2-40B4-BE49-F238E27FC236}">
                <a16:creationId xmlns:a16="http://schemas.microsoft.com/office/drawing/2014/main" id="{05AAA504-F456-4616-B875-684BD20BCB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269" y="5879010"/>
            <a:ext cx="510319" cy="510319"/>
          </a:xfrm>
          <a:prstGeom prst="rect">
            <a:avLst/>
          </a:prstGeom>
        </p:spPr>
      </p:pic>
    </p:spTree>
    <p:extLst>
      <p:ext uri="{BB962C8B-B14F-4D97-AF65-F5344CB8AC3E}">
        <p14:creationId xmlns:p14="http://schemas.microsoft.com/office/powerpoint/2010/main" val="409351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3DF3BD-F94B-4FC4-8E18-46402A2D8790}"/>
              </a:ext>
            </a:extLst>
          </p:cNvPr>
          <p:cNvSpPr/>
          <p:nvPr/>
        </p:nvSpPr>
        <p:spPr bwMode="auto">
          <a:xfrm>
            <a:off x="402273"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r>
              <a:rPr lang="en-US" sz="2400"/>
              <a:t>A new Ansible content distribution format </a:t>
            </a:r>
          </a:p>
          <a:p>
            <a:endParaRPr lang="en-US" sz="2400"/>
          </a:p>
          <a:p>
            <a:r>
              <a:rPr lang="en-US" sz="2400"/>
              <a:t>Ansible 2.9 → 18 certified Azure modules have been moved to </a:t>
            </a:r>
            <a:r>
              <a:rPr lang="en-US" sz="2400" b="1" err="1"/>
              <a:t>azure.azcollection</a:t>
            </a:r>
            <a:endParaRPr lang="en-US" sz="2400" b="1"/>
          </a:p>
          <a:p>
            <a:endParaRPr lang="en-US" sz="2000">
              <a:highlight>
                <a:srgbClr val="FFFF00"/>
              </a:highlight>
            </a:endParaRPr>
          </a:p>
          <a:p>
            <a:endParaRPr lang="en-US" sz="2000">
              <a:highlight>
                <a:srgbClr val="FFFF00"/>
              </a:highlight>
            </a:endParaRPr>
          </a:p>
          <a:p>
            <a:r>
              <a:rPr lang="en-US" sz="2400"/>
              <a:t>What does this mean to you?</a:t>
            </a:r>
          </a:p>
          <a:p>
            <a:pPr lvl="1"/>
            <a:r>
              <a:rPr lang="en-US" sz="2400"/>
              <a:t>More frequent update</a:t>
            </a:r>
          </a:p>
          <a:p>
            <a:pPr lvl="1"/>
            <a:r>
              <a:rPr lang="en-US" sz="2400"/>
              <a:t>Need to install collection</a:t>
            </a:r>
          </a:p>
          <a:p>
            <a:pPr lvl="1"/>
            <a:r>
              <a:rPr lang="en-US" sz="2400"/>
              <a:t>Need to specify the fully qualified collection name (FQCN)</a:t>
            </a: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normAutofit/>
          </a:bodyPr>
          <a:lstStyle/>
          <a:p>
            <a:r>
              <a:rPr lang="en-GB"/>
              <a:t>Collection</a:t>
            </a:r>
          </a:p>
        </p:txBody>
      </p:sp>
      <p:sp>
        <p:nvSpPr>
          <p:cNvPr id="8" name="Text Placeholder 7">
            <a:extLst>
              <a:ext uri="{FF2B5EF4-FFF2-40B4-BE49-F238E27FC236}">
                <a16:creationId xmlns:a16="http://schemas.microsoft.com/office/drawing/2014/main" id="{EDDAE1DD-0CF8-4D91-BAC3-5ABD9B414747}"/>
              </a:ext>
            </a:extLst>
          </p:cNvPr>
          <p:cNvSpPr>
            <a:spLocks noGrp="1"/>
          </p:cNvSpPr>
          <p:nvPr>
            <p:ph type="body" sz="quarter" idx="12"/>
          </p:nvPr>
        </p:nvSpPr>
        <p:spPr/>
        <p:txBody>
          <a:bodyPr/>
          <a:lstStyle/>
          <a:p>
            <a:endParaRPr lang="en-US"/>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6343" y="1826081"/>
            <a:ext cx="3822372" cy="4350104"/>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68" indent="-342768" defTabSz="914049">
              <a:buFont typeface="Arial" panose="020B0604020202020204" pitchFamily="34" charset="0"/>
              <a:buChar char="•"/>
              <a:defRPr/>
            </a:pPr>
            <a:endParaRPr lang="en-GB" b="1" u="sng">
              <a:solidFill>
                <a:srgbClr val="505050"/>
              </a:solidFill>
              <a:highlight>
                <a:srgbClr val="FFFF00"/>
              </a:highlight>
            </a:endParaRPr>
          </a:p>
        </p:txBody>
      </p:sp>
      <p:sp>
        <p:nvSpPr>
          <p:cNvPr id="9" name="Rectangle 8">
            <a:extLst>
              <a:ext uri="{FF2B5EF4-FFF2-40B4-BE49-F238E27FC236}">
                <a16:creationId xmlns:a16="http://schemas.microsoft.com/office/drawing/2014/main" id="{0CE3ED46-5198-4268-8905-AE2B4009E24C}"/>
              </a:ext>
            </a:extLst>
          </p:cNvPr>
          <p:cNvSpPr/>
          <p:nvPr/>
        </p:nvSpPr>
        <p:spPr bwMode="auto">
          <a:xfrm>
            <a:off x="6248358"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fontAlgn="base"/>
            <a:r>
              <a:rPr lang="en-US" sz="1400">
                <a:solidFill>
                  <a:srgbClr val="000000"/>
                </a:solidFill>
                <a:latin typeface="Consolas" panose="020B0609020204030204" pitchFamily="49" charset="0"/>
              </a:rPr>
              <a:t>- hosts: all</a:t>
            </a:r>
          </a:p>
          <a:p>
            <a:pPr fontAlgn="base"/>
            <a:r>
              <a:rPr lang="en-US" sz="1400">
                <a:solidFill>
                  <a:srgbClr val="000000"/>
                </a:solidFill>
                <a:latin typeface="Consolas" panose="020B0609020204030204" pitchFamily="49" charset="0"/>
              </a:rPr>
              <a:t>  collections:</a:t>
            </a:r>
          </a:p>
          <a:p>
            <a:pPr fontAlgn="base"/>
            <a:r>
              <a:rPr lang="en-US" sz="1400">
                <a:solidFill>
                  <a:srgbClr val="000000"/>
                </a:solidFill>
                <a:latin typeface="Consolas" panose="020B0609020204030204" pitchFamily="49" charset="0"/>
              </a:rPr>
              <a:t>   - </a:t>
            </a:r>
            <a:r>
              <a:rPr lang="en-US" sz="1400" err="1">
                <a:solidFill>
                  <a:srgbClr val="000000"/>
                </a:solidFill>
                <a:highlight>
                  <a:srgbClr val="00FFFF"/>
                </a:highlight>
                <a:latin typeface="Consolas" panose="020B0609020204030204" pitchFamily="49" charset="0"/>
              </a:rPr>
              <a:t>my_namespace.my_collection</a:t>
            </a:r>
            <a:endParaRPr lang="en-US" sz="1400">
              <a:solidFill>
                <a:srgbClr val="000000"/>
              </a:solidFill>
              <a:highlight>
                <a:srgbClr val="00FFFF"/>
              </a:highlight>
              <a:latin typeface="Consolas" panose="020B0609020204030204" pitchFamily="49" charset="0"/>
            </a:endParaRPr>
          </a:p>
          <a:p>
            <a:pPr fontAlgn="base"/>
            <a:r>
              <a:rPr lang="en-US" sz="1400">
                <a:solidFill>
                  <a:srgbClr val="000000"/>
                </a:solidFill>
                <a:latin typeface="Consolas" panose="020B0609020204030204" pitchFamily="49" charset="0"/>
              </a:rPr>
              <a:t>  tasks:</a:t>
            </a:r>
          </a:p>
          <a:p>
            <a:pPr fontAlgn="base"/>
            <a:r>
              <a:rPr lang="en-US" sz="1400">
                <a:solidFill>
                  <a:srgbClr val="000000"/>
                </a:solidFill>
                <a:latin typeface="Consolas" panose="020B0609020204030204" pitchFamily="49" charset="0"/>
              </a:rPr>
              <a:t>    - </a:t>
            </a:r>
            <a:r>
              <a:rPr lang="en-US" sz="1400" err="1">
                <a:solidFill>
                  <a:srgbClr val="000000"/>
                </a:solidFill>
                <a:latin typeface="Consolas" panose="020B0609020204030204" pitchFamily="49" charset="0"/>
              </a:rPr>
              <a:t>import_role</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name: role1</a:t>
            </a:r>
          </a:p>
          <a:p>
            <a:pPr fontAlgn="base"/>
            <a:endParaRPr lang="en-US" sz="1400">
              <a:solidFill>
                <a:srgbClr val="000000"/>
              </a:solidFill>
              <a:latin typeface="Consolas" panose="020B0609020204030204" pitchFamily="49" charset="0"/>
            </a:endParaRPr>
          </a:p>
          <a:p>
            <a:pPr fontAlgn="base"/>
            <a:r>
              <a:rPr lang="en-US" sz="1400">
                <a:solidFill>
                  <a:srgbClr val="000000"/>
                </a:solidFill>
                <a:latin typeface="Consolas" panose="020B0609020204030204" pitchFamily="49" charset="0"/>
              </a:rPr>
              <a:t>    - </a:t>
            </a:r>
            <a:r>
              <a:rPr lang="en-US" sz="1400" err="1">
                <a:solidFill>
                  <a:srgbClr val="000000"/>
                </a:solidFill>
                <a:latin typeface="Consolas" panose="020B0609020204030204" pitchFamily="49" charset="0"/>
              </a:rPr>
              <a:t>mymodule</a:t>
            </a:r>
            <a:r>
              <a:rPr lang="en-US" sz="1400">
                <a:solidFill>
                  <a:srgbClr val="000000"/>
                </a:solidFill>
                <a:latin typeface="Consolas" panose="020B0609020204030204" pitchFamily="49" charset="0"/>
              </a:rPr>
              <a:t>:</a:t>
            </a:r>
          </a:p>
          <a:p>
            <a:pPr fontAlgn="base"/>
            <a:r>
              <a:rPr lang="en-US" sz="1400">
                <a:solidFill>
                  <a:srgbClr val="000000"/>
                </a:solidFill>
                <a:latin typeface="Consolas" panose="020B0609020204030204" pitchFamily="49" charset="0"/>
              </a:rPr>
              <a:t>        option1: value</a:t>
            </a:r>
          </a:p>
          <a:p>
            <a:pPr fontAlgn="base"/>
            <a:endParaRPr lang="en-US" sz="1400">
              <a:solidFill>
                <a:srgbClr val="000000"/>
              </a:solidFill>
              <a:latin typeface="Consolas" panose="020B0609020204030204" pitchFamily="49" charset="0"/>
            </a:endParaRPr>
          </a:p>
          <a:p>
            <a:pPr fontAlgn="base"/>
            <a:r>
              <a:rPr lang="en-US" sz="1400">
                <a:solidFill>
                  <a:srgbClr val="000000"/>
                </a:solidFill>
                <a:latin typeface="Consolas" panose="020B0609020204030204" pitchFamily="49" charset="0"/>
              </a:rPr>
              <a:t>    - debug:</a:t>
            </a:r>
          </a:p>
          <a:p>
            <a:pPr fontAlgn="base"/>
            <a:r>
              <a:rPr lang="en-US" sz="1400">
                <a:solidFill>
                  <a:srgbClr val="000000"/>
                </a:solidFill>
                <a:latin typeface="Consolas" panose="020B0609020204030204" pitchFamily="49" charset="0"/>
              </a:rPr>
              <a:t>        msg: '{{ lookup("my_namespace.my_collection.lookup1", 'param1')| my_namespace.my_collection.filter1 }}'</a:t>
            </a:r>
          </a:p>
          <a:p>
            <a:pPr>
              <a:lnSpc>
                <a:spcPct val="120000"/>
              </a:lnSpc>
            </a:pPr>
            <a:endParaRPr lang="en-US" sz="7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GB"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090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06CC857-BF15-4B49-8F50-0C4AE1F0C0BB}"/>
              </a:ext>
            </a:extLst>
          </p:cNvPr>
          <p:cNvSpPr/>
          <p:nvPr/>
        </p:nvSpPr>
        <p:spPr bwMode="auto">
          <a:xfrm>
            <a:off x="6248358" y="3699130"/>
            <a:ext cx="5541373" cy="2690198"/>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marL="0" lvl="1">
              <a:lnSpc>
                <a:spcPct val="120000"/>
              </a:lnSpc>
              <a:spcBef>
                <a:spcPct val="0"/>
              </a:spcBef>
              <a:spcAft>
                <a:spcPct val="15000"/>
              </a:spcAft>
            </a:pPr>
            <a:r>
              <a:rPr lang="en-US" sz="18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Try something new? </a:t>
            </a:r>
          </a:p>
          <a:p>
            <a:r>
              <a:rPr lang="en-US" sz="1567"/>
              <a:t>The Azure Preview Module role allows the user to preview new Azure modules before they are merged upstream.  </a:t>
            </a:r>
          </a:p>
          <a:p>
            <a:r>
              <a:rPr lang="en-US" sz="1567">
                <a:hlinkClick r:id="rId3"/>
              </a:rPr>
              <a:t>https://galaxy.ansible.com/Azure/azure_preview_modules</a:t>
            </a:r>
            <a:r>
              <a:rPr lang="en-US" sz="1567"/>
              <a:t> </a:t>
            </a:r>
          </a:p>
          <a:p>
            <a:pPr marL="0" lvl="1" defTabSz="609924">
              <a:lnSpc>
                <a:spcPct val="90000"/>
              </a:lnSpc>
              <a:spcBef>
                <a:spcPct val="0"/>
              </a:spcBef>
              <a:spcAft>
                <a:spcPct val="15000"/>
              </a:spcAft>
            </a:pPr>
            <a:endParaRPr lang="en-US" sz="1567"/>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GB"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FE3DF3BD-F94B-4FC4-8E18-46402A2D8790}"/>
              </a:ext>
            </a:extLst>
          </p:cNvPr>
          <p:cNvSpPr/>
          <p:nvPr/>
        </p:nvSpPr>
        <p:spPr bwMode="auto">
          <a:xfrm>
            <a:off x="402273" y="1099788"/>
            <a:ext cx="5541373" cy="5289541"/>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a:lnSpc>
                <a:spcPct val="110000"/>
              </a:lnSpc>
            </a:pPr>
            <a:r>
              <a:rPr lang="en-US" sz="18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New Ansible modules in </a:t>
            </a:r>
            <a:r>
              <a:rPr lang="en-US" sz="1800" u="sng"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Ansible 2.9 (Oct 31, 2019)</a:t>
            </a:r>
          </a:p>
          <a:p>
            <a:pPr>
              <a:spcBef>
                <a:spcPts val="600"/>
              </a:spcBef>
            </a:pPr>
            <a:r>
              <a:rPr lang="en-US" sz="1730"/>
              <a:t>18 certified modules moved to </a:t>
            </a:r>
            <a:r>
              <a:rPr lang="en-US" sz="1730" err="1"/>
              <a:t>azcollection</a:t>
            </a:r>
            <a:endParaRPr lang="en-US" sz="1730"/>
          </a:p>
          <a:p>
            <a:pPr>
              <a:spcBef>
                <a:spcPts val="600"/>
              </a:spcBef>
            </a:pPr>
            <a:endParaRPr lang="en-US" sz="1730"/>
          </a:p>
          <a:p>
            <a:pPr>
              <a:spcBef>
                <a:spcPts val="600"/>
              </a:spcBef>
            </a:pPr>
            <a:r>
              <a:rPr lang="en-US" sz="1730"/>
              <a:t>Shared Image Gallery</a:t>
            </a:r>
          </a:p>
          <a:p>
            <a:pPr>
              <a:spcBef>
                <a:spcPts val="600"/>
              </a:spcBef>
            </a:pPr>
            <a:r>
              <a:rPr lang="en-US" sz="1730"/>
              <a:t>Snapshot</a:t>
            </a:r>
          </a:p>
          <a:p>
            <a:pPr>
              <a:spcBef>
                <a:spcPts val="600"/>
              </a:spcBef>
            </a:pPr>
            <a:r>
              <a:rPr lang="en-US" sz="1730"/>
              <a:t>Specialized image support</a:t>
            </a:r>
          </a:p>
          <a:p>
            <a:pPr>
              <a:spcBef>
                <a:spcPts val="600"/>
              </a:spcBef>
            </a:pPr>
            <a:endParaRPr lang="en-US" sz="1730"/>
          </a:p>
          <a:p>
            <a:pPr>
              <a:spcBef>
                <a:spcPts val="600"/>
              </a:spcBef>
            </a:pPr>
            <a:r>
              <a:rPr lang="en-US" sz="1730"/>
              <a:t>Azure Automation account</a:t>
            </a:r>
          </a:p>
          <a:p>
            <a:pPr>
              <a:spcBef>
                <a:spcPts val="600"/>
              </a:spcBef>
            </a:pPr>
            <a:r>
              <a:rPr lang="en-US" sz="1730"/>
              <a:t>Azure Batch account</a:t>
            </a:r>
          </a:p>
          <a:p>
            <a:pPr>
              <a:spcBef>
                <a:spcPts val="600"/>
              </a:spcBef>
            </a:pPr>
            <a:r>
              <a:rPr lang="en-US" sz="1730"/>
              <a:t>Azure Fire Wall</a:t>
            </a:r>
          </a:p>
          <a:p>
            <a:pPr>
              <a:spcBef>
                <a:spcPts val="600"/>
              </a:spcBef>
            </a:pPr>
            <a:r>
              <a:rPr lang="en-US" sz="1730"/>
              <a:t>Azure IoT</a:t>
            </a:r>
          </a:p>
          <a:p>
            <a:pPr>
              <a:spcBef>
                <a:spcPts val="600"/>
              </a:spcBef>
            </a:pPr>
            <a:r>
              <a:rPr lang="en-US" sz="1730"/>
              <a:t>Azure Lock</a:t>
            </a:r>
          </a:p>
          <a:p>
            <a:pPr>
              <a:spcBef>
                <a:spcPts val="600"/>
              </a:spcBef>
            </a:pPr>
            <a:endParaRPr lang="en-US" sz="1730"/>
          </a:p>
          <a:p>
            <a:pPr>
              <a:spcBef>
                <a:spcPts val="600"/>
              </a:spcBef>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 name="Title 6"/>
          <p:cNvSpPr>
            <a:spLocks noGrp="1"/>
          </p:cNvSpPr>
          <p:nvPr>
            <p:ph type="title"/>
          </p:nvPr>
        </p:nvSpPr>
        <p:spPr>
          <a:xfrm>
            <a:off x="403327" y="218893"/>
            <a:ext cx="11734801" cy="600164"/>
          </a:xfrm>
        </p:spPr>
        <p:txBody>
          <a:bodyPr>
            <a:normAutofit/>
          </a:bodyPr>
          <a:lstStyle/>
          <a:p>
            <a:r>
              <a:rPr lang="en-US">
                <a:solidFill>
                  <a:schemeClr val="tx1"/>
                </a:solidFill>
                <a:cs typeface="Segoe UI"/>
              </a:rPr>
              <a:t>Ansible</a:t>
            </a:r>
          </a:p>
        </p:txBody>
      </p:sp>
      <p:sp>
        <p:nvSpPr>
          <p:cNvPr id="11" name="Content Placeholder 2">
            <a:extLst>
              <a:ext uri="{FF2B5EF4-FFF2-40B4-BE49-F238E27FC236}">
                <a16:creationId xmlns:a16="http://schemas.microsoft.com/office/drawing/2014/main" id="{B4B93457-97EC-4BB5-BC0B-30BADF61BACD}"/>
              </a:ext>
            </a:extLst>
          </p:cNvPr>
          <p:cNvSpPr txBox="1">
            <a:spLocks/>
          </p:cNvSpPr>
          <p:nvPr/>
        </p:nvSpPr>
        <p:spPr>
          <a:xfrm>
            <a:off x="386343" y="1826081"/>
            <a:ext cx="3822372" cy="4350104"/>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049">
              <a:defRPr/>
            </a:pPr>
            <a:endParaRPr lang="en-GB" b="1" u="sng">
              <a:solidFill>
                <a:srgbClr val="505050"/>
              </a:solidFill>
              <a:highlight>
                <a:srgbClr val="FFFF00"/>
              </a:highlight>
            </a:endParaRPr>
          </a:p>
        </p:txBody>
      </p:sp>
      <p:sp>
        <p:nvSpPr>
          <p:cNvPr id="9" name="Rectangle 8">
            <a:extLst>
              <a:ext uri="{FF2B5EF4-FFF2-40B4-BE49-F238E27FC236}">
                <a16:creationId xmlns:a16="http://schemas.microsoft.com/office/drawing/2014/main" id="{0CE3ED46-5198-4268-8905-AE2B4009E24C}"/>
              </a:ext>
            </a:extLst>
          </p:cNvPr>
          <p:cNvSpPr/>
          <p:nvPr/>
        </p:nvSpPr>
        <p:spPr bwMode="auto">
          <a:xfrm>
            <a:off x="6248358" y="1099788"/>
            <a:ext cx="5541373" cy="2521223"/>
          </a:xfrm>
          <a:prstGeom prst="rect">
            <a:avLst/>
          </a:prstGeom>
          <a:solidFill>
            <a:schemeClr val="bg1"/>
          </a:solidFill>
          <a:ln w="15875" cap="sq" cmpd="sng" algn="ctr">
            <a:solidFill>
              <a:srgbClr val="F2F2F2"/>
            </a:solidFill>
            <a:prstDash val="solid"/>
            <a:miter lim="800000"/>
            <a:headEnd type="none" w="med" len="med"/>
            <a:tailEnd type="none" w="med" len="med"/>
          </a:ln>
          <a:effectLst/>
        </p:spPr>
        <p:txBody>
          <a:bodyPr rot="0" spcFirstLastPara="0" vertOverflow="overflow" horzOverflow="overflow" vert="horz" wrap="square" lIns="137121" tIns="118838" rIns="91414" bIns="146263" numCol="1" spcCol="0" rtlCol="0" fromWordArt="0" anchor="t" anchorCtr="0" forceAA="0" compatLnSpc="1">
            <a:prstTxWarp prst="textNoShape">
              <a:avLst/>
            </a:prstTxWarp>
            <a:noAutofit/>
          </a:bodyPr>
          <a:lstStyle/>
          <a:p>
            <a:pPr>
              <a:lnSpc>
                <a:spcPct val="120000"/>
              </a:lnSpc>
            </a:pPr>
            <a:r>
              <a:rPr lang="en-US" sz="18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Future </a:t>
            </a:r>
            <a:r>
              <a:rPr lang="en-US" sz="1800" kern="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(influenceable!)</a:t>
            </a:r>
          </a:p>
          <a:p>
            <a:pPr marL="280067" lvl="1" indent="-280067" defTabSz="609924">
              <a:lnSpc>
                <a:spcPct val="90000"/>
              </a:lnSpc>
              <a:spcBef>
                <a:spcPct val="0"/>
              </a:spcBef>
              <a:spcAft>
                <a:spcPct val="15000"/>
              </a:spcAft>
              <a:buFont typeface="Wingdings" panose="05000000000000000000" pitchFamily="2" charset="2"/>
              <a:buChar char="q"/>
            </a:pPr>
            <a:r>
              <a:rPr lang="en-US" sz="1567"/>
              <a:t>Move all modules to </a:t>
            </a:r>
            <a:r>
              <a:rPr lang="en-US" sz="1567" b="1" err="1"/>
              <a:t>azcollection</a:t>
            </a:r>
            <a:endParaRPr lang="en-US" sz="1567" b="1"/>
          </a:p>
          <a:p>
            <a:pPr marL="280067" lvl="1" indent="-280067" defTabSz="609924">
              <a:lnSpc>
                <a:spcPct val="90000"/>
              </a:lnSpc>
              <a:spcBef>
                <a:spcPct val="0"/>
              </a:spcBef>
              <a:spcAft>
                <a:spcPct val="15000"/>
              </a:spcAft>
              <a:buFont typeface="Wingdings" panose="05000000000000000000" pitchFamily="2" charset="2"/>
              <a:buChar char="q"/>
            </a:pPr>
            <a:r>
              <a:rPr lang="en-US" sz="1567"/>
              <a:t>New modules </a:t>
            </a:r>
          </a:p>
          <a:p>
            <a:pPr marL="737162" lvl="2" indent="-280067" defTabSz="609924">
              <a:lnSpc>
                <a:spcPct val="90000"/>
              </a:lnSpc>
              <a:spcBef>
                <a:spcPct val="0"/>
              </a:spcBef>
              <a:spcAft>
                <a:spcPct val="15000"/>
              </a:spcAft>
              <a:buFont typeface="Wingdings" panose="05000000000000000000" pitchFamily="2" charset="2"/>
              <a:buChar char="q"/>
            </a:pPr>
            <a:r>
              <a:rPr lang="en-US" sz="1567"/>
              <a:t>Management group; subscription</a:t>
            </a:r>
          </a:p>
          <a:p>
            <a:pPr marL="737162" lvl="2" indent="-280067" defTabSz="609924">
              <a:lnSpc>
                <a:spcPct val="90000"/>
              </a:lnSpc>
              <a:spcBef>
                <a:spcPct val="0"/>
              </a:spcBef>
              <a:spcAft>
                <a:spcPct val="15000"/>
              </a:spcAft>
              <a:buFont typeface="Wingdings" panose="05000000000000000000" pitchFamily="2" charset="2"/>
              <a:buChar char="q"/>
            </a:pPr>
            <a:r>
              <a:rPr lang="en-US" sz="1567"/>
              <a:t>Azure policy, Azure Blueprints</a:t>
            </a:r>
          </a:p>
          <a:p>
            <a:pPr marL="737162" lvl="2" indent="-280067" defTabSz="609924">
              <a:lnSpc>
                <a:spcPct val="90000"/>
              </a:lnSpc>
              <a:spcBef>
                <a:spcPct val="0"/>
              </a:spcBef>
              <a:spcAft>
                <a:spcPct val="15000"/>
              </a:spcAft>
              <a:buFont typeface="Wingdings" panose="05000000000000000000" pitchFamily="2" charset="2"/>
              <a:buChar char="q"/>
            </a:pPr>
            <a:r>
              <a:rPr lang="en-US" sz="1567"/>
              <a:t>OpenShift</a:t>
            </a:r>
          </a:p>
          <a:p>
            <a:pPr marL="737162" lvl="2" indent="-280067" defTabSz="609924">
              <a:lnSpc>
                <a:spcPct val="90000"/>
              </a:lnSpc>
              <a:spcBef>
                <a:spcPct val="0"/>
              </a:spcBef>
              <a:spcAft>
                <a:spcPct val="15000"/>
              </a:spcAft>
              <a:buFont typeface="Wingdings" panose="05000000000000000000" pitchFamily="2" charset="2"/>
              <a:buChar char="q"/>
            </a:pPr>
            <a:r>
              <a:rPr lang="en-US" sz="1567"/>
              <a:t>Azure </a:t>
            </a:r>
            <a:r>
              <a:rPr lang="en-US" sz="1567" err="1"/>
              <a:t>Frontdoor</a:t>
            </a:r>
            <a:endParaRPr lang="en-US" sz="1567"/>
          </a:p>
          <a:p>
            <a:pPr marL="280067" lvl="1" indent="-280067" defTabSz="609924">
              <a:lnSpc>
                <a:spcPct val="90000"/>
              </a:lnSpc>
              <a:spcBef>
                <a:spcPct val="0"/>
              </a:spcBef>
              <a:spcAft>
                <a:spcPct val="15000"/>
              </a:spcAft>
              <a:buFont typeface="Wingdings" panose="05000000000000000000" pitchFamily="2" charset="2"/>
              <a:buChar char="q"/>
            </a:pPr>
            <a:r>
              <a:rPr lang="en-US" sz="1567"/>
              <a:t>Enhanced support:</a:t>
            </a:r>
          </a:p>
          <a:p>
            <a:pPr marL="737251" lvl="2" indent="-280067" defTabSz="609924">
              <a:lnSpc>
                <a:spcPct val="90000"/>
              </a:lnSpc>
              <a:spcBef>
                <a:spcPct val="0"/>
              </a:spcBef>
              <a:spcAft>
                <a:spcPct val="15000"/>
              </a:spcAft>
              <a:buFont typeface="Wingdings" panose="05000000000000000000" pitchFamily="2" charset="2"/>
              <a:buChar char="q"/>
            </a:pPr>
            <a:r>
              <a:rPr lang="en-US" sz="1567"/>
              <a:t>Enhanced VM/VMSS support: ephemeral disk</a:t>
            </a:r>
          </a:p>
          <a:p>
            <a:pPr marL="737251" lvl="2" indent="-280067" defTabSz="609924">
              <a:lnSpc>
                <a:spcPct val="90000"/>
              </a:lnSpc>
              <a:spcBef>
                <a:spcPct val="0"/>
              </a:spcBef>
              <a:spcAft>
                <a:spcPct val="15000"/>
              </a:spcAft>
              <a:buFont typeface="Wingdings" panose="05000000000000000000" pitchFamily="2" charset="2"/>
              <a:buChar char="q"/>
            </a:pPr>
            <a:r>
              <a:rPr lang="en-US" sz="1567"/>
              <a:t>VS Code extension (WSL 2)</a:t>
            </a:r>
          </a:p>
          <a:p>
            <a:pPr marL="280067" lvl="1" indent="-280067" defTabSz="609924">
              <a:lnSpc>
                <a:spcPct val="90000"/>
              </a:lnSpc>
              <a:spcBef>
                <a:spcPct val="0"/>
              </a:spcBef>
              <a:spcAft>
                <a:spcPct val="15000"/>
              </a:spcAft>
              <a:buFont typeface="Wingdings" panose="05000000000000000000" pitchFamily="2" charset="2"/>
              <a:buChar char="q"/>
            </a:pPr>
            <a:endParaRPr lang="en-US" sz="1567"/>
          </a:p>
          <a:p>
            <a:pPr marL="0" lvl="1" defTabSz="609924">
              <a:lnSpc>
                <a:spcPct val="90000"/>
              </a:lnSpc>
              <a:spcBef>
                <a:spcPct val="0"/>
              </a:spcBef>
              <a:spcAft>
                <a:spcPct val="15000"/>
              </a:spcAft>
            </a:pPr>
            <a:endParaRPr lang="en-US" sz="1567"/>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US"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a:lnSpc>
                <a:spcPct val="120000"/>
              </a:lnSpc>
            </a:pPr>
            <a:endParaRPr lang="en-GB" sz="1500" kern="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a:p>
            <a:pPr marL="285640" indent="-285640">
              <a:buFont typeface="Arial" panose="020B0604020202020204" pitchFamily="34" charset="0"/>
              <a:buChar char="•"/>
            </a:pPr>
            <a:endParaRPr lang="en-GB" sz="14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2" name="Right Brace 21">
            <a:extLst>
              <a:ext uri="{FF2B5EF4-FFF2-40B4-BE49-F238E27FC236}">
                <a16:creationId xmlns:a16="http://schemas.microsoft.com/office/drawing/2014/main" id="{20DBFE7F-2707-4F67-A618-00B13539457C}"/>
              </a:ext>
            </a:extLst>
          </p:cNvPr>
          <p:cNvSpPr/>
          <p:nvPr/>
        </p:nvSpPr>
        <p:spPr>
          <a:xfrm>
            <a:off x="3583597" y="2183649"/>
            <a:ext cx="397451" cy="11667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3" name="TextBox 22">
            <a:extLst>
              <a:ext uri="{FF2B5EF4-FFF2-40B4-BE49-F238E27FC236}">
                <a16:creationId xmlns:a16="http://schemas.microsoft.com/office/drawing/2014/main" id="{1FFA3737-ED8A-4FC2-8069-A7186AEAFAA0}"/>
              </a:ext>
            </a:extLst>
          </p:cNvPr>
          <p:cNvSpPr txBox="1"/>
          <p:nvPr/>
        </p:nvSpPr>
        <p:spPr>
          <a:xfrm>
            <a:off x="4012149" y="2474639"/>
            <a:ext cx="2040943" cy="584775"/>
          </a:xfrm>
          <a:prstGeom prst="rect">
            <a:avLst/>
          </a:prstGeom>
          <a:noFill/>
        </p:spPr>
        <p:txBody>
          <a:bodyPr wrap="none" rtlCol="0">
            <a:spAutoFit/>
          </a:bodyPr>
          <a:lstStyle/>
          <a:p>
            <a:r>
              <a:rPr lang="en-US" sz="1600">
                <a:solidFill>
                  <a:schemeClr val="accent1"/>
                </a:solidFill>
              </a:rPr>
              <a:t>Enhanced VM/VMSS</a:t>
            </a:r>
          </a:p>
          <a:p>
            <a:r>
              <a:rPr lang="en-US" sz="1600">
                <a:solidFill>
                  <a:schemeClr val="accent1"/>
                </a:solidFill>
              </a:rPr>
              <a:t>Support</a:t>
            </a:r>
          </a:p>
        </p:txBody>
      </p:sp>
      <p:pic>
        <p:nvPicPr>
          <p:cNvPr id="2" name="Picture 1">
            <a:extLst>
              <a:ext uri="{FF2B5EF4-FFF2-40B4-BE49-F238E27FC236}">
                <a16:creationId xmlns:a16="http://schemas.microsoft.com/office/drawing/2014/main" id="{3E70104C-DB92-4B72-8B8E-5F21C6C13BC9}"/>
              </a:ext>
            </a:extLst>
          </p:cNvPr>
          <p:cNvPicPr>
            <a:picLocks noChangeAspect="1"/>
          </p:cNvPicPr>
          <p:nvPr/>
        </p:nvPicPr>
        <p:blipFill>
          <a:blip r:embed="rId4"/>
          <a:stretch>
            <a:fillRect/>
          </a:stretch>
        </p:blipFill>
        <p:spPr>
          <a:xfrm>
            <a:off x="7033553" y="5044229"/>
            <a:ext cx="3612910" cy="1300043"/>
          </a:xfrm>
          <a:prstGeom prst="rect">
            <a:avLst/>
          </a:prstGeom>
        </p:spPr>
      </p:pic>
    </p:spTree>
    <p:extLst>
      <p:ext uri="{BB962C8B-B14F-4D97-AF65-F5344CB8AC3E}">
        <p14:creationId xmlns:p14="http://schemas.microsoft.com/office/powerpoint/2010/main" val="220611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914C-9B48-4A6C-9356-7002BB6F465A}"/>
              </a:ext>
            </a:extLst>
          </p:cNvPr>
          <p:cNvSpPr>
            <a:spLocks noGrp="1"/>
          </p:cNvSpPr>
          <p:nvPr>
            <p:ph type="title"/>
          </p:nvPr>
        </p:nvSpPr>
        <p:spPr>
          <a:xfrm>
            <a:off x="588263" y="4104640"/>
            <a:ext cx="11018520" cy="553998"/>
          </a:xfrm>
        </p:spPr>
        <p:txBody>
          <a:bodyPr/>
          <a:lstStyle/>
          <a:p>
            <a:r>
              <a:rPr lang="en-US"/>
              <a:t>ARM Templates</a:t>
            </a:r>
          </a:p>
        </p:txBody>
      </p:sp>
      <p:sp>
        <p:nvSpPr>
          <p:cNvPr id="3" name="Text Placeholder 2">
            <a:extLst>
              <a:ext uri="{FF2B5EF4-FFF2-40B4-BE49-F238E27FC236}">
                <a16:creationId xmlns:a16="http://schemas.microsoft.com/office/drawing/2014/main" id="{7798EB19-7AAD-4302-95BC-5BC6A75540CC}"/>
              </a:ext>
            </a:extLst>
          </p:cNvPr>
          <p:cNvSpPr>
            <a:spLocks noGrp="1"/>
          </p:cNvSpPr>
          <p:nvPr>
            <p:ph type="body" sz="quarter" idx="10"/>
          </p:nvPr>
        </p:nvSpPr>
        <p:spPr>
          <a:xfrm>
            <a:off x="596550" y="3776250"/>
            <a:ext cx="11018520" cy="246221"/>
          </a:xfrm>
        </p:spPr>
        <p:txBody>
          <a:bodyPr/>
          <a:lstStyle/>
          <a:p>
            <a:r>
              <a:rPr lang="en-US" sz="1600"/>
              <a:t>Wrap-up</a:t>
            </a:r>
            <a:endParaRPr lang="en-US"/>
          </a:p>
        </p:txBody>
      </p:sp>
    </p:spTree>
    <p:extLst>
      <p:ext uri="{BB962C8B-B14F-4D97-AF65-F5344CB8AC3E}">
        <p14:creationId xmlns:p14="http://schemas.microsoft.com/office/powerpoint/2010/main" val="19621604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1D2-0A13-EA48-8E8F-21532F52620F}"/>
              </a:ext>
            </a:extLst>
          </p:cNvPr>
          <p:cNvSpPr>
            <a:spLocks noGrp="1"/>
          </p:cNvSpPr>
          <p:nvPr>
            <p:ph type="title"/>
          </p:nvPr>
        </p:nvSpPr>
        <p:spPr/>
        <p:txBody>
          <a:bodyPr/>
          <a:lstStyle/>
          <a:p>
            <a:r>
              <a:rPr lang="en-US" err="1">
                <a:cs typeface="Segoe UI"/>
              </a:rPr>
              <a:t>IaC</a:t>
            </a:r>
            <a:r>
              <a:rPr lang="en-US">
                <a:cs typeface="Segoe UI"/>
              </a:rPr>
              <a:t> as a Key Component of Modern DevOps</a:t>
            </a:r>
            <a:endParaRPr lang="en-US"/>
          </a:p>
        </p:txBody>
      </p:sp>
      <p:graphicFrame>
        <p:nvGraphicFramePr>
          <p:cNvPr id="5" name="Diagram 4">
            <a:extLst>
              <a:ext uri="{FF2B5EF4-FFF2-40B4-BE49-F238E27FC236}">
                <a16:creationId xmlns:a16="http://schemas.microsoft.com/office/drawing/2014/main" id="{E6246CB7-D679-A140-9191-C538EEB0760D}"/>
              </a:ext>
            </a:extLst>
          </p:cNvPr>
          <p:cNvGraphicFramePr/>
          <p:nvPr>
            <p:extLst>
              <p:ext uri="{D42A27DB-BD31-4B8C-83A1-F6EECF244321}">
                <p14:modId xmlns:p14="http://schemas.microsoft.com/office/powerpoint/2010/main" val="1395335451"/>
              </p:ext>
            </p:extLst>
          </p:nvPr>
        </p:nvGraphicFramePr>
        <p:xfrm>
          <a:off x="586390" y="1434370"/>
          <a:ext cx="11018520" cy="5182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251770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27A4A4DB-6F80-413D-B34D-E4C5376C7CC5}"/>
              </a:ext>
            </a:extLst>
          </p:cNvPr>
          <p:cNvPicPr>
            <a:picLocks noChangeAspect="1"/>
          </p:cNvPicPr>
          <p:nvPr/>
        </p:nvPicPr>
        <p:blipFill rotWithShape="1">
          <a:blip r:embed="rId3"/>
          <a:srcRect l="26693" t="16646" r="17916"/>
          <a:stretch/>
        </p:blipFill>
        <p:spPr>
          <a:xfrm>
            <a:off x="6161462" y="1482042"/>
            <a:ext cx="5213948" cy="4411315"/>
          </a:xfrm>
          <a:prstGeom prst="rect">
            <a:avLst/>
          </a:prstGeom>
        </p:spPr>
      </p:pic>
      <p:sp>
        <p:nvSpPr>
          <p:cNvPr id="13" name="Text Placeholder 5">
            <a:extLst>
              <a:ext uri="{FF2B5EF4-FFF2-40B4-BE49-F238E27FC236}">
                <a16:creationId xmlns:a16="http://schemas.microsoft.com/office/drawing/2014/main" id="{43878A83-7E88-4271-913D-34157865F620}"/>
              </a:ext>
            </a:extLst>
          </p:cNvPr>
          <p:cNvSpPr>
            <a:spLocks noGrp="1"/>
          </p:cNvSpPr>
          <p:nvPr>
            <p:ph type="body" sz="quarter" idx="10"/>
          </p:nvPr>
        </p:nvSpPr>
        <p:spPr>
          <a:xfrm>
            <a:off x="585215" y="3070409"/>
            <a:ext cx="4158235" cy="984885"/>
          </a:xfrm>
        </p:spPr>
        <p:txBody>
          <a:bodyPr/>
          <a:lstStyle/>
          <a:p>
            <a:pPr fontAlgn="ctr"/>
            <a:r>
              <a:rPr lang="en-US" sz="2800">
                <a:hlinkClick r:id="rId4"/>
              </a:rPr>
              <a:t>aka.ms/</a:t>
            </a:r>
            <a:r>
              <a:rPr lang="en-US" sz="2800" err="1">
                <a:hlinkClick r:id="rId4"/>
              </a:rPr>
              <a:t>justLearnARM</a:t>
            </a:r>
            <a:endParaRPr lang="en-US" sz="2800"/>
          </a:p>
        </p:txBody>
      </p:sp>
      <p:sp>
        <p:nvSpPr>
          <p:cNvPr id="14" name="Title 2">
            <a:extLst>
              <a:ext uri="{FF2B5EF4-FFF2-40B4-BE49-F238E27FC236}">
                <a16:creationId xmlns:a16="http://schemas.microsoft.com/office/drawing/2014/main" id="{730CFC58-78AD-4C4E-8E1D-C41A60AC60C0}"/>
              </a:ext>
            </a:extLst>
          </p:cNvPr>
          <p:cNvSpPr>
            <a:spLocks noGrp="1"/>
          </p:cNvSpPr>
          <p:nvPr>
            <p:ph type="title"/>
          </p:nvPr>
        </p:nvSpPr>
        <p:spPr>
          <a:xfrm>
            <a:off x="585216" y="2248709"/>
            <a:ext cx="5510784" cy="553998"/>
          </a:xfrm>
        </p:spPr>
        <p:txBody>
          <a:bodyPr/>
          <a:lstStyle/>
          <a:p>
            <a:r>
              <a:rPr lang="en-US" sz="2800">
                <a:solidFill>
                  <a:schemeClr val="tx1">
                    <a:lumMod val="75000"/>
                    <a:lumOff val="25000"/>
                  </a:schemeClr>
                </a:solidFill>
              </a:rPr>
              <a:t>Redesigned 101 tutorial</a:t>
            </a:r>
          </a:p>
        </p:txBody>
      </p:sp>
      <p:pic>
        <p:nvPicPr>
          <p:cNvPr id="10" name="Picture 9">
            <a:extLst>
              <a:ext uri="{FF2B5EF4-FFF2-40B4-BE49-F238E27FC236}">
                <a16:creationId xmlns:a16="http://schemas.microsoft.com/office/drawing/2014/main" id="{AAE5FFF2-9FB8-46C3-9D82-ACAFCE6BFF1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361669" y="0"/>
            <a:ext cx="7844340" cy="6857027"/>
          </a:xfrm>
          <a:prstGeom prst="rect">
            <a:avLst/>
          </a:prstGeom>
        </p:spPr>
      </p:pic>
    </p:spTree>
    <p:extLst>
      <p:ext uri="{BB962C8B-B14F-4D97-AF65-F5344CB8AC3E}">
        <p14:creationId xmlns:p14="http://schemas.microsoft.com/office/powerpoint/2010/main" val="37562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2CBC74-19AB-4F81-BCF5-F7769F1354F5}"/>
              </a:ext>
            </a:extLst>
          </p:cNvPr>
          <p:cNvSpPr>
            <a:spLocks noGrp="1"/>
          </p:cNvSpPr>
          <p:nvPr>
            <p:ph type="title"/>
          </p:nvPr>
        </p:nvSpPr>
        <p:spPr/>
        <p:txBody>
          <a:bodyPr/>
          <a:lstStyle/>
          <a:p>
            <a:r>
              <a:rPr lang="en-US"/>
              <a:t>Resources for finding new ARM templates</a:t>
            </a:r>
          </a:p>
        </p:txBody>
      </p:sp>
      <p:sp>
        <p:nvSpPr>
          <p:cNvPr id="6" name="Content Placeholder 5">
            <a:extLst>
              <a:ext uri="{FF2B5EF4-FFF2-40B4-BE49-F238E27FC236}">
                <a16:creationId xmlns:a16="http://schemas.microsoft.com/office/drawing/2014/main" id="{2B6147A6-65F1-49A0-8462-8A6D4989D1AB}"/>
              </a:ext>
            </a:extLst>
          </p:cNvPr>
          <p:cNvSpPr>
            <a:spLocks noGrp="1"/>
          </p:cNvSpPr>
          <p:nvPr>
            <p:ph sz="quarter" idx="10"/>
          </p:nvPr>
        </p:nvSpPr>
        <p:spPr>
          <a:xfrm>
            <a:off x="584200" y="1435100"/>
            <a:ext cx="8945563" cy="4481227"/>
          </a:xfrm>
        </p:spPr>
        <p:txBody>
          <a:bodyPr/>
          <a:lstStyle/>
          <a:p>
            <a:pPr marL="0" indent="0">
              <a:buNone/>
            </a:pPr>
            <a:r>
              <a:rPr lang="en-US"/>
              <a:t>ARM Template QuickStart Repo: </a:t>
            </a:r>
          </a:p>
          <a:p>
            <a:pPr marL="0" indent="0">
              <a:buNone/>
            </a:pPr>
            <a:r>
              <a:rPr lang="en-US">
                <a:hlinkClick r:id="rId3"/>
              </a:rPr>
              <a:t>https://github.com/Azure/azure-quickstart-templates</a:t>
            </a:r>
            <a:endParaRPr lang="en-US"/>
          </a:p>
          <a:p>
            <a:pPr marL="0" indent="0">
              <a:buNone/>
            </a:pPr>
            <a:endParaRPr lang="en-US"/>
          </a:p>
          <a:p>
            <a:pPr marL="0" indent="0">
              <a:buNone/>
            </a:pPr>
            <a:r>
              <a:rPr lang="en-US"/>
              <a:t>Export ARM Templates from Azure:</a:t>
            </a:r>
          </a:p>
          <a:p>
            <a:pPr marL="0" indent="0">
              <a:buNone/>
            </a:pPr>
            <a:r>
              <a:rPr lang="en-US">
                <a:hlinkClick r:id="rId4"/>
              </a:rPr>
              <a:t>https://docs.microsoft.com/azure/azure-resource-manager/export-template-portal</a:t>
            </a:r>
            <a:endParaRPr lang="en-US"/>
          </a:p>
          <a:p>
            <a:pPr marL="0" indent="0">
              <a:buNone/>
            </a:pPr>
            <a:endParaRPr lang="en-US"/>
          </a:p>
          <a:p>
            <a:pPr marL="0" indent="0">
              <a:buNone/>
            </a:pPr>
            <a:r>
              <a:rPr lang="en-US"/>
              <a:t>Official ARM Template Reference:</a:t>
            </a:r>
          </a:p>
          <a:p>
            <a:pPr marL="0" indent="0">
              <a:buNone/>
            </a:pPr>
            <a:r>
              <a:rPr lang="en-US">
                <a:hlinkClick r:id="rId5"/>
              </a:rPr>
              <a:t>https://docs.microsoft.com/azure/templates/</a:t>
            </a:r>
            <a:endParaRPr lang="en-US"/>
          </a:p>
        </p:txBody>
      </p:sp>
      <p:pic>
        <p:nvPicPr>
          <p:cNvPr id="9" name="Picture 8">
            <a:extLst>
              <a:ext uri="{FF2B5EF4-FFF2-40B4-BE49-F238E27FC236}">
                <a16:creationId xmlns:a16="http://schemas.microsoft.com/office/drawing/2014/main" id="{6DEA0234-045C-47E0-8CD3-E9FC433B8098}"/>
              </a:ext>
            </a:extLst>
          </p:cNvPr>
          <p:cNvPicPr>
            <a:picLocks noChangeAspect="1"/>
          </p:cNvPicPr>
          <p:nvPr/>
        </p:nvPicPr>
        <p:blipFill>
          <a:blip r:embed="rId6"/>
          <a:stretch>
            <a:fillRect/>
          </a:stretch>
        </p:blipFill>
        <p:spPr>
          <a:xfrm>
            <a:off x="9618180" y="2042847"/>
            <a:ext cx="2292065" cy="4644571"/>
          </a:xfrm>
          <a:prstGeom prst="rect">
            <a:avLst/>
          </a:prstGeom>
        </p:spPr>
      </p:pic>
    </p:spTree>
    <p:extLst>
      <p:ext uri="{BB962C8B-B14F-4D97-AF65-F5344CB8AC3E}">
        <p14:creationId xmlns:p14="http://schemas.microsoft.com/office/powerpoint/2010/main" val="11374069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F51E-DAD6-47ED-B8A7-4B4B5AFFCBC4}"/>
              </a:ext>
            </a:extLst>
          </p:cNvPr>
          <p:cNvSpPr>
            <a:spLocks noGrp="1"/>
          </p:cNvSpPr>
          <p:nvPr>
            <p:ph type="title"/>
          </p:nvPr>
        </p:nvSpPr>
        <p:spPr/>
        <p:txBody>
          <a:bodyPr/>
          <a:lstStyle/>
          <a:p>
            <a:r>
              <a:rPr lang="en-US"/>
              <a:t>New stuff at Ignite this week!</a:t>
            </a:r>
          </a:p>
        </p:txBody>
      </p:sp>
      <p:sp>
        <p:nvSpPr>
          <p:cNvPr id="3" name="Content Placeholder 2">
            <a:extLst>
              <a:ext uri="{FF2B5EF4-FFF2-40B4-BE49-F238E27FC236}">
                <a16:creationId xmlns:a16="http://schemas.microsoft.com/office/drawing/2014/main" id="{52C9B7E2-7B1B-4552-8BA7-A087D81D7324}"/>
              </a:ext>
            </a:extLst>
          </p:cNvPr>
          <p:cNvSpPr>
            <a:spLocks noGrp="1"/>
          </p:cNvSpPr>
          <p:nvPr>
            <p:ph sz="quarter" idx="10"/>
          </p:nvPr>
        </p:nvSpPr>
        <p:spPr>
          <a:xfrm>
            <a:off x="584200" y="1435100"/>
            <a:ext cx="11018838" cy="2277547"/>
          </a:xfrm>
        </p:spPr>
        <p:txBody>
          <a:bodyPr/>
          <a:lstStyle/>
          <a:p>
            <a:r>
              <a:rPr lang="en-US"/>
              <a:t>BRK3233 – “What’s new with ARM Templates for your deployments”</a:t>
            </a:r>
          </a:p>
          <a:p>
            <a:pPr lvl="1"/>
            <a:r>
              <a:rPr lang="en-US"/>
              <a:t>What-If: Preview your ARM Template deployments before execution</a:t>
            </a:r>
          </a:p>
          <a:p>
            <a:pPr lvl="1"/>
            <a:r>
              <a:rPr lang="en-US"/>
              <a:t>Deployment Script resource type: Execute arbitrary </a:t>
            </a:r>
            <a:r>
              <a:rPr lang="en-US" err="1"/>
              <a:t>powershell</a:t>
            </a:r>
            <a:r>
              <a:rPr lang="en-US"/>
              <a:t> or bash code in a template</a:t>
            </a:r>
          </a:p>
          <a:p>
            <a:pPr lvl="1"/>
            <a:r>
              <a:rPr lang="en-US"/>
              <a:t>Overhauled VS Code extension: better IntelliSense, snippet support</a:t>
            </a:r>
          </a:p>
          <a:p>
            <a:pPr lvl="1"/>
            <a:endParaRPr lang="en-US"/>
          </a:p>
          <a:p>
            <a:pPr marL="228600" lvl="1" indent="0">
              <a:buNone/>
            </a:pPr>
            <a:r>
              <a:rPr lang="en-US"/>
              <a:t>Friday, 9:15-10:15AM, W415 C-D</a:t>
            </a:r>
          </a:p>
        </p:txBody>
      </p:sp>
    </p:spTree>
    <p:extLst>
      <p:ext uri="{BB962C8B-B14F-4D97-AF65-F5344CB8AC3E}">
        <p14:creationId xmlns:p14="http://schemas.microsoft.com/office/powerpoint/2010/main" val="32198883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914C-9B48-4A6C-9356-7002BB6F465A}"/>
              </a:ext>
            </a:extLst>
          </p:cNvPr>
          <p:cNvSpPr>
            <a:spLocks noGrp="1"/>
          </p:cNvSpPr>
          <p:nvPr>
            <p:ph type="title"/>
          </p:nvPr>
        </p:nvSpPr>
        <p:spPr>
          <a:xfrm>
            <a:off x="588263" y="4104640"/>
            <a:ext cx="11018520" cy="553998"/>
          </a:xfrm>
        </p:spPr>
        <p:txBody>
          <a:bodyPr/>
          <a:lstStyle/>
          <a:p>
            <a:r>
              <a:rPr lang="en-US" err="1"/>
              <a:t>HashiCorp</a:t>
            </a:r>
            <a:r>
              <a:rPr lang="en-US"/>
              <a:t> Terraform</a:t>
            </a:r>
          </a:p>
        </p:txBody>
      </p:sp>
      <p:sp>
        <p:nvSpPr>
          <p:cNvPr id="3" name="Text Placeholder 2">
            <a:extLst>
              <a:ext uri="{FF2B5EF4-FFF2-40B4-BE49-F238E27FC236}">
                <a16:creationId xmlns:a16="http://schemas.microsoft.com/office/drawing/2014/main" id="{7798EB19-7AAD-4302-95BC-5BC6A75540CC}"/>
              </a:ext>
            </a:extLst>
          </p:cNvPr>
          <p:cNvSpPr>
            <a:spLocks noGrp="1"/>
          </p:cNvSpPr>
          <p:nvPr>
            <p:ph type="body" sz="quarter" idx="10"/>
          </p:nvPr>
        </p:nvSpPr>
        <p:spPr>
          <a:xfrm>
            <a:off x="596550" y="3776250"/>
            <a:ext cx="11018520" cy="246221"/>
          </a:xfrm>
        </p:spPr>
        <p:txBody>
          <a:bodyPr/>
          <a:lstStyle/>
          <a:p>
            <a:r>
              <a:rPr lang="en-US" sz="1600"/>
              <a:t>Wrap-up</a:t>
            </a:r>
            <a:endParaRPr lang="en-US"/>
          </a:p>
        </p:txBody>
      </p:sp>
    </p:spTree>
    <p:extLst>
      <p:ext uri="{BB962C8B-B14F-4D97-AF65-F5344CB8AC3E}">
        <p14:creationId xmlns:p14="http://schemas.microsoft.com/office/powerpoint/2010/main" val="404146921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9F23-EFB1-2249-B71E-8CEA8F5D6BB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Terraform Investments &amp; Improvements</a:t>
            </a:r>
          </a:p>
        </p:txBody>
      </p:sp>
      <p:graphicFrame>
        <p:nvGraphicFramePr>
          <p:cNvPr id="38" name="Content Placeholder 2">
            <a:extLst>
              <a:ext uri="{FF2B5EF4-FFF2-40B4-BE49-F238E27FC236}">
                <a16:creationId xmlns:a16="http://schemas.microsoft.com/office/drawing/2014/main" id="{3E51DD3F-641C-4E74-AE88-4B4A322BF2CF}"/>
              </a:ext>
            </a:extLst>
          </p:cNvPr>
          <p:cNvGraphicFramePr>
            <a:graphicFrameLocks noGrp="1"/>
          </p:cNvGraphicFramePr>
          <p:nvPr>
            <p:ph sz="half" idx="1"/>
          </p:nvPr>
        </p:nvGraphicFramePr>
        <p:xfrm>
          <a:off x="838200" y="1825625"/>
          <a:ext cx="10515600" cy="3046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3" name="Picture 32">
            <a:extLst>
              <a:ext uri="{FF2B5EF4-FFF2-40B4-BE49-F238E27FC236}">
                <a16:creationId xmlns:a16="http://schemas.microsoft.com/office/drawing/2014/main" id="{8764A230-E424-7441-BC29-3144C3BA4DC8}"/>
              </a:ext>
            </a:extLst>
          </p:cNvPr>
          <p:cNvPicPr>
            <a:picLocks noChangeAspect="1"/>
          </p:cNvPicPr>
          <p:nvPr/>
        </p:nvPicPr>
        <p:blipFill>
          <a:blip r:embed="rId8"/>
          <a:stretch>
            <a:fillRect/>
          </a:stretch>
        </p:blipFill>
        <p:spPr>
          <a:xfrm>
            <a:off x="6629401" y="5847355"/>
            <a:ext cx="5562600" cy="1006204"/>
          </a:xfrm>
          <a:prstGeom prst="rect">
            <a:avLst/>
          </a:prstGeom>
        </p:spPr>
      </p:pic>
      <p:pic>
        <p:nvPicPr>
          <p:cNvPr id="37" name="Picture 8" descr="James Bannan @jamesbannan • 27m &#10;Very much enjoying building out #Azure solutions using #Terraform - the data &#10;flow and modularity is making for some rapid development with loads of testing &#10;scenarios, especially with #AzureDevOps ">
            <a:extLst>
              <a:ext uri="{FF2B5EF4-FFF2-40B4-BE49-F238E27FC236}">
                <a16:creationId xmlns:a16="http://schemas.microsoft.com/office/drawing/2014/main" id="{DD5239D4-63CB-1F45-A07C-D7E78ED481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1" y="4366798"/>
            <a:ext cx="5562600" cy="12092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 name="Table 38">
            <a:extLst>
              <a:ext uri="{FF2B5EF4-FFF2-40B4-BE49-F238E27FC236}">
                <a16:creationId xmlns:a16="http://schemas.microsoft.com/office/drawing/2014/main" id="{69CC9917-123C-8C42-B12C-BF5429E898A6}"/>
              </a:ext>
            </a:extLst>
          </p:cNvPr>
          <p:cNvGraphicFramePr>
            <a:graphicFrameLocks noGrp="1"/>
          </p:cNvGraphicFramePr>
          <p:nvPr/>
        </p:nvGraphicFramePr>
        <p:xfrm>
          <a:off x="284654" y="5006975"/>
          <a:ext cx="4826784" cy="1320800"/>
        </p:xfrm>
        <a:graphic>
          <a:graphicData uri="http://schemas.openxmlformats.org/drawingml/2006/table">
            <a:tbl>
              <a:tblPr firstRow="1" bandRow="1">
                <a:tableStyleId>{5C22544A-7EE6-4342-B048-85BDC9FD1C3A}</a:tableStyleId>
              </a:tblPr>
              <a:tblGrid>
                <a:gridCol w="1608928">
                  <a:extLst>
                    <a:ext uri="{9D8B030D-6E8A-4147-A177-3AD203B41FA5}">
                      <a16:colId xmlns:a16="http://schemas.microsoft.com/office/drawing/2014/main" val="260356662"/>
                    </a:ext>
                  </a:extLst>
                </a:gridCol>
                <a:gridCol w="1608928">
                  <a:extLst>
                    <a:ext uri="{9D8B030D-6E8A-4147-A177-3AD203B41FA5}">
                      <a16:colId xmlns:a16="http://schemas.microsoft.com/office/drawing/2014/main" val="3131471839"/>
                    </a:ext>
                  </a:extLst>
                </a:gridCol>
                <a:gridCol w="1608928">
                  <a:extLst>
                    <a:ext uri="{9D8B030D-6E8A-4147-A177-3AD203B41FA5}">
                      <a16:colId xmlns:a16="http://schemas.microsoft.com/office/drawing/2014/main" val="1211809298"/>
                    </a:ext>
                  </a:extLst>
                </a:gridCol>
              </a:tblGrid>
              <a:tr h="370840">
                <a:tc>
                  <a:txBody>
                    <a:bodyPr/>
                    <a:lstStyle/>
                    <a:p>
                      <a:r>
                        <a:rPr lang="en-US" sz="1600"/>
                        <a:t>Type</a:t>
                      </a:r>
                    </a:p>
                  </a:txBody>
                  <a:tcPr/>
                </a:tc>
                <a:tc>
                  <a:txBody>
                    <a:bodyPr/>
                    <a:lstStyle/>
                    <a:p>
                      <a:r>
                        <a:rPr lang="en-US" sz="1600"/>
                        <a:t>V1.0.0 (1/2018)</a:t>
                      </a:r>
                    </a:p>
                  </a:txBody>
                  <a:tcPr/>
                </a:tc>
                <a:tc>
                  <a:txBody>
                    <a:bodyPr/>
                    <a:lstStyle/>
                    <a:p>
                      <a:r>
                        <a:rPr lang="en-US" sz="1600"/>
                        <a:t>Latest (8/2019)</a:t>
                      </a:r>
                    </a:p>
                  </a:txBody>
                  <a:tcPr/>
                </a:tc>
                <a:extLst>
                  <a:ext uri="{0D108BD9-81ED-4DB2-BD59-A6C34878D82A}">
                    <a16:rowId xmlns:a16="http://schemas.microsoft.com/office/drawing/2014/main" val="744970051"/>
                  </a:ext>
                </a:extLst>
              </a:tr>
              <a:tr h="370840">
                <a:tc>
                  <a:txBody>
                    <a:bodyPr/>
                    <a:lstStyle/>
                    <a:p>
                      <a:r>
                        <a:rPr lang="en-US" sz="1600"/>
                        <a:t>Total Resources</a:t>
                      </a:r>
                    </a:p>
                  </a:txBody>
                  <a:tcPr/>
                </a:tc>
                <a:tc>
                  <a:txBody>
                    <a:bodyPr/>
                    <a:lstStyle/>
                    <a:p>
                      <a:pPr algn="ctr"/>
                      <a:r>
                        <a:rPr lang="en-US" sz="1600"/>
                        <a:t>97</a:t>
                      </a:r>
                    </a:p>
                  </a:txBody>
                  <a:tcPr/>
                </a:tc>
                <a:tc>
                  <a:txBody>
                    <a:bodyPr/>
                    <a:lstStyle/>
                    <a:p>
                      <a:pPr algn="ctr"/>
                      <a:r>
                        <a:rPr lang="en-US" sz="1600"/>
                        <a:t>286</a:t>
                      </a:r>
                    </a:p>
                  </a:txBody>
                  <a:tcPr/>
                </a:tc>
                <a:extLst>
                  <a:ext uri="{0D108BD9-81ED-4DB2-BD59-A6C34878D82A}">
                    <a16:rowId xmlns:a16="http://schemas.microsoft.com/office/drawing/2014/main" val="3677625367"/>
                  </a:ext>
                </a:extLst>
              </a:tr>
              <a:tr h="370840">
                <a:tc>
                  <a:txBody>
                    <a:bodyPr/>
                    <a:lstStyle/>
                    <a:p>
                      <a:r>
                        <a:rPr lang="en-US" sz="1600"/>
                        <a:t>Total Data Sources</a:t>
                      </a:r>
                    </a:p>
                  </a:txBody>
                  <a:tcPr/>
                </a:tc>
                <a:tc>
                  <a:txBody>
                    <a:bodyPr/>
                    <a:lstStyle/>
                    <a:p>
                      <a:pPr algn="ctr"/>
                      <a:r>
                        <a:rPr lang="en-US" sz="1600"/>
                        <a:t>14</a:t>
                      </a:r>
                    </a:p>
                  </a:txBody>
                  <a:tcPr/>
                </a:tc>
                <a:tc>
                  <a:txBody>
                    <a:bodyPr/>
                    <a:lstStyle/>
                    <a:p>
                      <a:pPr algn="ctr"/>
                      <a:r>
                        <a:rPr lang="en-US" sz="1600"/>
                        <a:t>84</a:t>
                      </a:r>
                    </a:p>
                  </a:txBody>
                  <a:tcPr/>
                </a:tc>
                <a:extLst>
                  <a:ext uri="{0D108BD9-81ED-4DB2-BD59-A6C34878D82A}">
                    <a16:rowId xmlns:a16="http://schemas.microsoft.com/office/drawing/2014/main" val="783357405"/>
                  </a:ext>
                </a:extLst>
              </a:tr>
            </a:tbl>
          </a:graphicData>
        </a:graphic>
      </p:graphicFrame>
      <p:sp>
        <p:nvSpPr>
          <p:cNvPr id="40" name="Pentagon 39">
            <a:extLst>
              <a:ext uri="{FF2B5EF4-FFF2-40B4-BE49-F238E27FC236}">
                <a16:creationId xmlns:a16="http://schemas.microsoft.com/office/drawing/2014/main" id="{F11FDAA3-3F7D-0A41-B355-FEDB36611A0F}"/>
              </a:ext>
            </a:extLst>
          </p:cNvPr>
          <p:cNvSpPr/>
          <p:nvPr/>
        </p:nvSpPr>
        <p:spPr>
          <a:xfrm>
            <a:off x="3084675" y="5441132"/>
            <a:ext cx="961534" cy="22624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+189</a:t>
            </a:r>
          </a:p>
        </p:txBody>
      </p:sp>
      <p:sp>
        <p:nvSpPr>
          <p:cNvPr id="41" name="Pentagon 40">
            <a:extLst>
              <a:ext uri="{FF2B5EF4-FFF2-40B4-BE49-F238E27FC236}">
                <a16:creationId xmlns:a16="http://schemas.microsoft.com/office/drawing/2014/main" id="{E23C4497-55F3-5349-9B13-7520CD4FDB39}"/>
              </a:ext>
            </a:extLst>
          </p:cNvPr>
          <p:cNvSpPr/>
          <p:nvPr/>
        </p:nvSpPr>
        <p:spPr>
          <a:xfrm>
            <a:off x="3084675" y="5831796"/>
            <a:ext cx="961534" cy="22624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+70</a:t>
            </a:r>
          </a:p>
        </p:txBody>
      </p:sp>
    </p:spTree>
    <p:extLst>
      <p:ext uri="{BB962C8B-B14F-4D97-AF65-F5344CB8AC3E}">
        <p14:creationId xmlns:p14="http://schemas.microsoft.com/office/powerpoint/2010/main" val="3210084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2EF3-D766-0248-A710-E68C50C43E3C}"/>
              </a:ext>
            </a:extLst>
          </p:cNvPr>
          <p:cNvSpPr>
            <a:spLocks noGrp="1"/>
          </p:cNvSpPr>
          <p:nvPr>
            <p:ph type="title"/>
          </p:nvPr>
        </p:nvSpPr>
        <p:spPr>
          <a:xfrm>
            <a:off x="838200" y="5529884"/>
            <a:ext cx="7719381" cy="1096331"/>
          </a:xfrm>
        </p:spPr>
        <p:txBody>
          <a:bodyPr vert="horz" lIns="91440" tIns="45720" rIns="91440" bIns="45720" rtlCol="0" anchor="ctr">
            <a:normAutofit/>
          </a:bodyPr>
          <a:lstStyle/>
          <a:p>
            <a:r>
              <a:rPr lang="en-US" kern="1200">
                <a:solidFill>
                  <a:schemeClr val="tx1"/>
                </a:solidFill>
                <a:latin typeface="+mj-lt"/>
                <a:ea typeface="+mj-ea"/>
                <a:cs typeface="+mj-cs"/>
              </a:rPr>
              <a:t>State</a:t>
            </a:r>
          </a:p>
        </p:txBody>
      </p:sp>
      <p:graphicFrame>
        <p:nvGraphicFramePr>
          <p:cNvPr id="6" name="Text Placeholder 2">
            <a:extLst>
              <a:ext uri="{FF2B5EF4-FFF2-40B4-BE49-F238E27FC236}">
                <a16:creationId xmlns:a16="http://schemas.microsoft.com/office/drawing/2014/main" id="{2CA3DC19-5AF9-4974-9685-BCA1FAB09A4F}"/>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61070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DBC9-D6D9-6446-ADEA-31AD037CBA8C}"/>
              </a:ext>
            </a:extLst>
          </p:cNvPr>
          <p:cNvSpPr>
            <a:spLocks noGrp="1"/>
          </p:cNvSpPr>
          <p:nvPr>
            <p:ph type="title"/>
          </p:nvPr>
        </p:nvSpPr>
        <p:spPr/>
        <p:txBody>
          <a:bodyPr/>
          <a:lstStyle/>
          <a:p>
            <a:r>
              <a:rPr lang="en-US" err="1"/>
              <a:t>Azurerm</a:t>
            </a:r>
            <a:r>
              <a:rPr lang="en-US"/>
              <a:t> backend</a:t>
            </a:r>
          </a:p>
        </p:txBody>
      </p:sp>
      <p:sp>
        <p:nvSpPr>
          <p:cNvPr id="4" name="Text Placeholder 3">
            <a:extLst>
              <a:ext uri="{FF2B5EF4-FFF2-40B4-BE49-F238E27FC236}">
                <a16:creationId xmlns:a16="http://schemas.microsoft.com/office/drawing/2014/main" id="{F1D78EEF-A6A8-B641-AA86-3C2A1C41F2C9}"/>
              </a:ext>
            </a:extLst>
          </p:cNvPr>
          <p:cNvSpPr>
            <a:spLocks noGrp="1"/>
          </p:cNvSpPr>
          <p:nvPr>
            <p:ph type="body" sz="quarter" idx="10"/>
          </p:nvPr>
        </p:nvSpPr>
        <p:spPr>
          <a:xfrm>
            <a:off x="586390" y="1434370"/>
            <a:ext cx="11018520" cy="1982081"/>
          </a:xfrm>
        </p:spPr>
        <p:txBody>
          <a:bodyPr/>
          <a:lstStyle/>
          <a:p>
            <a:r>
              <a:rPr lang="en-US"/>
              <a:t>Standard Backend with state locking &amp; consistency checking</a:t>
            </a:r>
          </a:p>
          <a:p>
            <a:r>
              <a:rPr lang="en-US"/>
              <a:t>Azure Storage (Blob)</a:t>
            </a:r>
          </a:p>
          <a:p>
            <a:endParaRPr lang="en-US"/>
          </a:p>
          <a:p>
            <a:r>
              <a:rPr lang="en-US"/>
              <a:t>remote-</a:t>
            </a:r>
            <a:r>
              <a:rPr lang="en-US" err="1"/>
              <a:t>state.tf</a:t>
            </a:r>
            <a:r>
              <a:rPr lang="en-US"/>
              <a:t>						.</a:t>
            </a:r>
            <a:r>
              <a:rPr lang="en-US" err="1"/>
              <a:t>backend.tfvars</a:t>
            </a:r>
            <a:endParaRPr lang="en-US"/>
          </a:p>
        </p:txBody>
      </p:sp>
      <p:pic>
        <p:nvPicPr>
          <p:cNvPr id="6" name="Picture 5">
            <a:extLst>
              <a:ext uri="{FF2B5EF4-FFF2-40B4-BE49-F238E27FC236}">
                <a16:creationId xmlns:a16="http://schemas.microsoft.com/office/drawing/2014/main" id="{FA037AED-2FD3-BD4B-97F2-A2CDE7D22FBE}"/>
              </a:ext>
            </a:extLst>
          </p:cNvPr>
          <p:cNvPicPr>
            <a:picLocks noChangeAspect="1"/>
          </p:cNvPicPr>
          <p:nvPr/>
        </p:nvPicPr>
        <p:blipFill>
          <a:blip r:embed="rId3"/>
          <a:stretch>
            <a:fillRect/>
          </a:stretch>
        </p:blipFill>
        <p:spPr>
          <a:xfrm>
            <a:off x="1028699" y="3839623"/>
            <a:ext cx="3681976" cy="1199745"/>
          </a:xfrm>
          <a:prstGeom prst="rect">
            <a:avLst/>
          </a:prstGeom>
        </p:spPr>
      </p:pic>
      <p:pic>
        <p:nvPicPr>
          <p:cNvPr id="7" name="Picture 6">
            <a:extLst>
              <a:ext uri="{FF2B5EF4-FFF2-40B4-BE49-F238E27FC236}">
                <a16:creationId xmlns:a16="http://schemas.microsoft.com/office/drawing/2014/main" id="{E20D1AA3-65BC-0D48-936E-4FEAF4FF1BE4}"/>
              </a:ext>
            </a:extLst>
          </p:cNvPr>
          <p:cNvPicPr>
            <a:picLocks noChangeAspect="1"/>
          </p:cNvPicPr>
          <p:nvPr/>
        </p:nvPicPr>
        <p:blipFill rotWithShape="1">
          <a:blip r:embed="rId4"/>
          <a:srcRect r="61458"/>
          <a:stretch/>
        </p:blipFill>
        <p:spPr>
          <a:xfrm>
            <a:off x="7010400" y="3793748"/>
            <a:ext cx="4699000" cy="1199745"/>
          </a:xfrm>
          <a:prstGeom prst="rect">
            <a:avLst/>
          </a:prstGeom>
        </p:spPr>
      </p:pic>
    </p:spTree>
    <p:extLst>
      <p:ext uri="{BB962C8B-B14F-4D97-AF65-F5344CB8AC3E}">
        <p14:creationId xmlns:p14="http://schemas.microsoft.com/office/powerpoint/2010/main" val="22975541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F51E-DAD6-47ED-B8A7-4B4B5AFFCBC4}"/>
              </a:ext>
            </a:extLst>
          </p:cNvPr>
          <p:cNvSpPr>
            <a:spLocks noGrp="1"/>
          </p:cNvSpPr>
          <p:nvPr>
            <p:ph type="title"/>
          </p:nvPr>
        </p:nvSpPr>
        <p:spPr/>
        <p:txBody>
          <a:bodyPr/>
          <a:lstStyle/>
          <a:p>
            <a:r>
              <a:rPr lang="en-US"/>
              <a:t>Terraform Sessions at Microsoft Ignite 2019</a:t>
            </a:r>
          </a:p>
        </p:txBody>
      </p:sp>
      <p:sp>
        <p:nvSpPr>
          <p:cNvPr id="3" name="Content Placeholder 2">
            <a:extLst>
              <a:ext uri="{FF2B5EF4-FFF2-40B4-BE49-F238E27FC236}">
                <a16:creationId xmlns:a16="http://schemas.microsoft.com/office/drawing/2014/main" id="{52C9B7E2-7B1B-4552-8BA7-A087D81D7324}"/>
              </a:ext>
            </a:extLst>
          </p:cNvPr>
          <p:cNvSpPr>
            <a:spLocks noGrp="1"/>
          </p:cNvSpPr>
          <p:nvPr>
            <p:ph sz="quarter" idx="10"/>
          </p:nvPr>
        </p:nvSpPr>
        <p:spPr>
          <a:xfrm>
            <a:off x="584200" y="1435100"/>
            <a:ext cx="11018838" cy="2523768"/>
          </a:xfrm>
        </p:spPr>
        <p:txBody>
          <a:bodyPr/>
          <a:lstStyle/>
          <a:p>
            <a:r>
              <a:rPr lang="en-US"/>
              <a:t>BRK2166 – How to choose the right infrastructure management tool for the job</a:t>
            </a:r>
          </a:p>
          <a:p>
            <a:pPr lvl="1"/>
            <a:r>
              <a:rPr lang="en-US"/>
              <a:t>Azure supports provisioning and managing its cloud infrastructure using a variety of open-source and first-party tools. Although this provides customers with ultimate in flexibility, it can also result in confusion as to which tool to use, and when. In this session we provide you with some guidelines, scenarios, and best practices for choosing ARM, Azure CLI, Terraform, PowerShell, or Ansible.</a:t>
            </a:r>
          </a:p>
          <a:p>
            <a:pPr marL="228600" lvl="1" indent="0">
              <a:buNone/>
            </a:pPr>
            <a:r>
              <a:rPr lang="en-US"/>
              <a:t>Tuesday, 11:45-12:30 PM</a:t>
            </a:r>
          </a:p>
        </p:txBody>
      </p:sp>
      <p:sp>
        <p:nvSpPr>
          <p:cNvPr id="4" name="Content Placeholder 2">
            <a:extLst>
              <a:ext uri="{FF2B5EF4-FFF2-40B4-BE49-F238E27FC236}">
                <a16:creationId xmlns:a16="http://schemas.microsoft.com/office/drawing/2014/main" id="{738805B1-6A28-FE48-87CD-47871BF7BABB}"/>
              </a:ext>
            </a:extLst>
          </p:cNvPr>
          <p:cNvSpPr txBox="1">
            <a:spLocks/>
          </p:cNvSpPr>
          <p:nvPr/>
        </p:nvSpPr>
        <p:spPr>
          <a:xfrm>
            <a:off x="584200" y="3958868"/>
            <a:ext cx="11018838" cy="28315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THR2168 – Lifecycle of a Java app from initial deployment to running in production using Terraform and Ansible</a:t>
            </a:r>
          </a:p>
          <a:p>
            <a:pPr lvl="1"/>
            <a:r>
              <a:rPr lang="en-US"/>
              <a:t>In this session, learn best practices for using open source tools to manage the full lifecycle of your Java applications in an enterprise Kubernetes (AKS) environment. Using configuration and infrastructure-as-code such as Ansible and Terraform, developers can focus on their application code. This demo-heavy session shows developers how to stand up the environment required by their Java application; quickly deploy their application code and move it to production.</a:t>
            </a:r>
          </a:p>
          <a:p>
            <a:pPr marL="228600" lvl="1" indent="0">
              <a:buFont typeface="Wingdings" panose="05000000000000000000" pitchFamily="2" charset="2"/>
              <a:buNone/>
            </a:pPr>
            <a:r>
              <a:rPr lang="en-US"/>
              <a:t>Tuesday, 1:15-1:35 PM</a:t>
            </a:r>
          </a:p>
        </p:txBody>
      </p:sp>
    </p:spTree>
    <p:extLst>
      <p:ext uri="{BB962C8B-B14F-4D97-AF65-F5344CB8AC3E}">
        <p14:creationId xmlns:p14="http://schemas.microsoft.com/office/powerpoint/2010/main" val="196477798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05A5-0F6C-FD42-AA3F-EB533CAC41DA}"/>
              </a:ext>
            </a:extLst>
          </p:cNvPr>
          <p:cNvSpPr>
            <a:spLocks noGrp="1"/>
          </p:cNvSpPr>
          <p:nvPr>
            <p:ph type="title"/>
          </p:nvPr>
        </p:nvSpPr>
        <p:spPr/>
        <p:txBody>
          <a:bodyPr/>
          <a:lstStyle/>
          <a:p>
            <a:r>
              <a:rPr lang="en-US"/>
              <a:t>And the winner is…</a:t>
            </a:r>
          </a:p>
        </p:txBody>
      </p:sp>
    </p:spTree>
    <p:extLst>
      <p:ext uri="{BB962C8B-B14F-4D97-AF65-F5344CB8AC3E}">
        <p14:creationId xmlns:p14="http://schemas.microsoft.com/office/powerpoint/2010/main" val="90462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778A-FD8F-C445-A2D7-8ED0C43C4B0F}"/>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77600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9884974" y="1996498"/>
            <a:ext cx="829907"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338508" y="1994102"/>
            <a:ext cx="822149"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858525" y="1994102"/>
            <a:ext cx="1251882"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328601" y="1994102"/>
            <a:ext cx="1289071"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864016" y="1994102"/>
            <a:ext cx="733535"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00544" y="1996498"/>
            <a:ext cx="588174"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7">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2471" y="4568625"/>
            <a:ext cx="361329" cy="361329"/>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783" y="4468036"/>
            <a:ext cx="406501" cy="56250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9228" y="4527736"/>
            <a:ext cx="443109" cy="44310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9862" y="4505766"/>
            <a:ext cx="487049" cy="487049"/>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18321"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385521"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142995"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777155"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296057"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28186" y="2565816"/>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14026" y="3175491"/>
            <a:ext cx="28356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14026" y="2565817"/>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18321"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385521"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142995"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777155"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296057"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28186" y="4761273"/>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24985" y="4745817"/>
            <a:ext cx="272608"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14026" y="4745818"/>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9845814" y="4554977"/>
            <a:ext cx="856220" cy="388625"/>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431230" y="3746842"/>
            <a:ext cx="0" cy="644146"/>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614377" y="3746842"/>
            <a:ext cx="0" cy="644147"/>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149133" y="3746842"/>
            <a:ext cx="0" cy="644146"/>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332280" y="3746842"/>
            <a:ext cx="0" cy="644147"/>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464025" y="2937988"/>
            <a:ext cx="1018228" cy="810284"/>
            <a:chOff x="1463369" y="2937917"/>
            <a:chExt cx="1018373" cy="810399"/>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63369" y="3339556"/>
              <a:ext cx="1018373"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Boards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3185517" y="2937988"/>
            <a:ext cx="1018228" cy="810284"/>
            <a:chOff x="3185105" y="2937917"/>
            <a:chExt cx="1018373" cy="810399"/>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3185105" y="3339556"/>
              <a:ext cx="1018373"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Repos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sp>
        <p:nvSpPr>
          <p:cNvPr id="65" name="Rectangle 64">
            <a:extLst>
              <a:ext uri="{FF2B5EF4-FFF2-40B4-BE49-F238E27FC236}">
                <a16:creationId xmlns:a16="http://schemas.microsoft.com/office/drawing/2014/main" id="{83078CAD-54FF-4BA4-B420-D7462A547AE3}"/>
              </a:ext>
            </a:extLst>
          </p:cNvPr>
          <p:cNvSpPr/>
          <p:nvPr/>
        </p:nvSpPr>
        <p:spPr>
          <a:xfrm>
            <a:off x="1722766" y="4995761"/>
            <a:ext cx="490840"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Trello</a:t>
            </a:r>
          </a:p>
        </p:txBody>
      </p:sp>
      <p:grpSp>
        <p:nvGrpSpPr>
          <p:cNvPr id="3" name="Group 2">
            <a:extLst>
              <a:ext uri="{FF2B5EF4-FFF2-40B4-BE49-F238E27FC236}">
                <a16:creationId xmlns:a16="http://schemas.microsoft.com/office/drawing/2014/main" id="{B49E6438-4DC0-4B76-82A5-136DE3D1315D}"/>
              </a:ext>
            </a:extLst>
          </p:cNvPr>
          <p:cNvGrpSpPr/>
          <p:nvPr/>
        </p:nvGrpSpPr>
        <p:grpSpPr>
          <a:xfrm>
            <a:off x="3413143" y="4543450"/>
            <a:ext cx="562975" cy="702830"/>
            <a:chOff x="3412762" y="4543607"/>
            <a:chExt cx="563055" cy="702929"/>
          </a:xfrm>
        </p:grpSpPr>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68" name="Rectangle 67">
              <a:extLst>
                <a:ext uri="{FF2B5EF4-FFF2-40B4-BE49-F238E27FC236}">
                  <a16:creationId xmlns:a16="http://schemas.microsoft.com/office/drawing/2014/main" id="{8D6190C1-8F0F-4FC2-A466-E6477194025F}"/>
                </a:ext>
              </a:extLst>
            </p:cNvPr>
            <p:cNvSpPr/>
            <p:nvPr/>
          </p:nvSpPr>
          <p:spPr>
            <a:xfrm>
              <a:off x="3412762" y="4995983"/>
              <a:ext cx="563055" cy="250553"/>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grpSp>
      <p:sp>
        <p:nvSpPr>
          <p:cNvPr id="69" name="Rectangle 68">
            <a:extLst>
              <a:ext uri="{FF2B5EF4-FFF2-40B4-BE49-F238E27FC236}">
                <a16:creationId xmlns:a16="http://schemas.microsoft.com/office/drawing/2014/main" id="{6B0DE0EC-8836-4F7E-B771-D5C1E9AE4A9E}"/>
              </a:ext>
            </a:extLst>
          </p:cNvPr>
          <p:cNvSpPr/>
          <p:nvPr/>
        </p:nvSpPr>
        <p:spPr>
          <a:xfrm>
            <a:off x="5222371" y="4995761"/>
            <a:ext cx="570990"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6888738" y="4995761"/>
            <a:ext cx="731290"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476530" y="4995761"/>
            <a:ext cx="577402"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9921078" y="4995761"/>
            <a:ext cx="688009"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9903821" y="2915565"/>
            <a:ext cx="792205" cy="832707"/>
            <a:chOff x="10102968" y="2973457"/>
            <a:chExt cx="808206" cy="849525"/>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102968" y="3406025"/>
              <a:ext cx="808206" cy="416957"/>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852335" y="2937989"/>
            <a:ext cx="1269835" cy="810285"/>
            <a:chOff x="4949445" y="2996332"/>
            <a:chExt cx="1295479" cy="826650"/>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949445" y="3406025"/>
              <a:ext cx="1295479" cy="416957"/>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Pipelines &amp; Test Plans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654894" y="2937989"/>
            <a:ext cx="1190199" cy="810285"/>
            <a:chOff x="6788399" y="2996332"/>
            <a:chExt cx="1214233" cy="826650"/>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788399" y="3406025"/>
              <a:ext cx="1214233" cy="416957"/>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Artifacts &amp; Pipelines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6" name="Group 5">
            <a:extLst>
              <a:ext uri="{FF2B5EF4-FFF2-40B4-BE49-F238E27FC236}">
                <a16:creationId xmlns:a16="http://schemas.microsoft.com/office/drawing/2014/main" id="{38131CD5-D25C-4DB1-A2D1-7813BB599E87}"/>
              </a:ext>
            </a:extLst>
          </p:cNvPr>
          <p:cNvGrpSpPr/>
          <p:nvPr/>
        </p:nvGrpSpPr>
        <p:grpSpPr>
          <a:xfrm>
            <a:off x="8500969" y="2926898"/>
            <a:ext cx="497252" cy="663190"/>
            <a:chOff x="8501297" y="2926826"/>
            <a:chExt cx="497322" cy="663284"/>
          </a:xfrm>
        </p:grpSpPr>
        <p:sp>
          <p:nvSpPr>
            <p:cNvPr id="76" name="Rectangle 75">
              <a:extLst>
                <a:ext uri="{FF2B5EF4-FFF2-40B4-BE49-F238E27FC236}">
                  <a16:creationId xmlns:a16="http://schemas.microsoft.com/office/drawing/2014/main" id="{89B032E7-8BCA-4A3B-8E74-99E809844083}"/>
                </a:ext>
              </a:extLst>
            </p:cNvPr>
            <p:cNvSpPr/>
            <p:nvPr/>
          </p:nvSpPr>
          <p:spPr>
            <a:xfrm>
              <a:off x="8501297" y="3339557"/>
              <a:ext cx="497322" cy="250553"/>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Policy</a:t>
              </a:r>
            </a:p>
          </p:txBody>
        </p:sp>
        <p:pic>
          <p:nvPicPr>
            <p:cNvPr id="78" name="Picture 77">
              <a:extLst>
                <a:ext uri="{FF2B5EF4-FFF2-40B4-BE49-F238E27FC236}">
                  <a16:creationId xmlns:a16="http://schemas.microsoft.com/office/drawing/2014/main" id="{ADF568B6-1F90-4E79-898A-1293840B13B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46846" y="2926826"/>
              <a:ext cx="427034" cy="427034"/>
            </a:xfrm>
            <a:prstGeom prst="rect">
              <a:avLst/>
            </a:prstGeom>
          </p:spPr>
        </p:pic>
      </p:grpSp>
      <p:sp>
        <p:nvSpPr>
          <p:cNvPr id="80" name="Title 81">
            <a:extLst>
              <a:ext uri="{FF2B5EF4-FFF2-40B4-BE49-F238E27FC236}">
                <a16:creationId xmlns:a16="http://schemas.microsoft.com/office/drawing/2014/main" id="{FBD11498-E5DA-48EF-ADF6-DBF018DBA3F7}"/>
              </a:ext>
            </a:extLst>
          </p:cNvPr>
          <p:cNvSpPr txBox="1">
            <a:spLocks/>
          </p:cNvSpPr>
          <p:nvPr/>
        </p:nvSpPr>
        <p:spPr>
          <a:xfrm>
            <a:off x="435778" y="229028"/>
            <a:ext cx="11561710" cy="758717"/>
          </a:xfrm>
          <a:prstGeom prst="rect">
            <a:avLst/>
          </a:prstGeom>
        </p:spPr>
        <p:txBody>
          <a:bodyPr vert="horz" wrap="square" lIns="0" tIns="164569" rIns="0" bIns="0" rtlCol="0" anchor="t">
            <a:noAutofit/>
          </a:bodyPr>
          <a:lst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a:lstStyle>
          <a:p>
            <a:pPr defTabSz="932563">
              <a:defRPr/>
            </a:pPr>
            <a:r>
              <a:rPr lang="en-US">
                <a:solidFill>
                  <a:srgbClr val="0078D7"/>
                </a:solidFill>
                <a:latin typeface="Segoe UI Semibold"/>
              </a:rPr>
              <a:t>DevOps on Azure framework</a:t>
            </a:r>
          </a:p>
        </p:txBody>
      </p:sp>
      <p:grpSp>
        <p:nvGrpSpPr>
          <p:cNvPr id="77" name="Group 76">
            <a:extLst>
              <a:ext uri="{FF2B5EF4-FFF2-40B4-BE49-F238E27FC236}">
                <a16:creationId xmlns:a16="http://schemas.microsoft.com/office/drawing/2014/main" id="{CE070759-AE6A-4DDB-B680-C93469577E92}"/>
              </a:ext>
            </a:extLst>
          </p:cNvPr>
          <p:cNvGrpSpPr/>
          <p:nvPr/>
        </p:nvGrpSpPr>
        <p:grpSpPr>
          <a:xfrm>
            <a:off x="3409493" y="2940680"/>
            <a:ext cx="562975" cy="702830"/>
            <a:chOff x="3412763" y="4543607"/>
            <a:chExt cx="563055" cy="702929"/>
          </a:xfrm>
        </p:grpSpPr>
        <p:pic>
          <p:nvPicPr>
            <p:cNvPr id="82" name="Picture 81">
              <a:extLst>
                <a:ext uri="{FF2B5EF4-FFF2-40B4-BE49-F238E27FC236}">
                  <a16:creationId xmlns:a16="http://schemas.microsoft.com/office/drawing/2014/main" id="{99EA0E11-AF1F-4D0A-B9B3-906A1074B3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84" name="Rectangle 83">
              <a:extLst>
                <a:ext uri="{FF2B5EF4-FFF2-40B4-BE49-F238E27FC236}">
                  <a16:creationId xmlns:a16="http://schemas.microsoft.com/office/drawing/2014/main" id="{FFCBCD33-741B-4116-9E18-102B7447C0C4}"/>
                </a:ext>
              </a:extLst>
            </p:cNvPr>
            <p:cNvSpPr/>
            <p:nvPr/>
          </p:nvSpPr>
          <p:spPr>
            <a:xfrm>
              <a:off x="3412763" y="4995983"/>
              <a:ext cx="563055" cy="250553"/>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grpSp>
      <p:sp>
        <p:nvSpPr>
          <p:cNvPr id="2" name="Rectangle 1">
            <a:extLst>
              <a:ext uri="{FF2B5EF4-FFF2-40B4-BE49-F238E27FC236}">
                <a16:creationId xmlns:a16="http://schemas.microsoft.com/office/drawing/2014/main" id="{0D84CADF-0E18-ED43-8625-55AD88A57FFB}"/>
              </a:ext>
            </a:extLst>
          </p:cNvPr>
          <p:cNvSpPr/>
          <p:nvPr/>
        </p:nvSpPr>
        <p:spPr>
          <a:xfrm>
            <a:off x="5974813" y="3244334"/>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sp>
        <p:nvSpPr>
          <p:cNvPr id="11" name="Rectangle 10">
            <a:extLst>
              <a:ext uri="{FF2B5EF4-FFF2-40B4-BE49-F238E27FC236}">
                <a16:creationId xmlns:a16="http://schemas.microsoft.com/office/drawing/2014/main" id="{09D1F40D-8DC0-984F-A6B9-F8F3AF9459F4}"/>
              </a:ext>
            </a:extLst>
          </p:cNvPr>
          <p:cNvSpPr/>
          <p:nvPr/>
        </p:nvSpPr>
        <p:spPr>
          <a:xfrm>
            <a:off x="5974813" y="3244334"/>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spTree>
    <p:extLst>
      <p:ext uri="{BB962C8B-B14F-4D97-AF65-F5344CB8AC3E}">
        <p14:creationId xmlns:p14="http://schemas.microsoft.com/office/powerpoint/2010/main" val="81631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23"/>
                                        </p:tgtEl>
                                        <p:attrNameLst>
                                          <p:attrName>style.visibility</p:attrName>
                                        </p:attrNameLst>
                                      </p:cBhvr>
                                      <p:to>
                                        <p:strVal val="visible"/>
                                      </p:to>
                                    </p:set>
                                    <p:animEffect transition="in" filter="dissolve">
                                      <p:cBhvr>
                                        <p:cTn id="48" dur="500"/>
                                        <p:tgtEl>
                                          <p:spTgt spid="123"/>
                                        </p:tgtEl>
                                      </p:cBhvr>
                                    </p:animEffect>
                                  </p:childTnLst>
                                </p:cTn>
                              </p:par>
                              <p:par>
                                <p:cTn id="49" presetID="9"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dissolve">
                                      <p:cBhvr>
                                        <p:cTn id="51" dur="500"/>
                                        <p:tgtEl>
                                          <p:spTgt spid="3"/>
                                        </p:tgtEl>
                                      </p:cBhvr>
                                    </p:animEffect>
                                  </p:childTnLst>
                                </p:cTn>
                              </p:par>
                              <p:par>
                                <p:cTn id="52" presetID="9" presetClass="entr" presetSubtype="0" fill="hold"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dissolve">
                                      <p:cBhvr>
                                        <p:cTn id="54" dur="500"/>
                                        <p:tgtEl>
                                          <p:spTgt spid="124"/>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par>
                                <p:cTn id="58" presetID="9" presetClass="entr" presetSubtype="0" fill="hold"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dissolve">
                                      <p:cBhvr>
                                        <p:cTn id="60" dur="500"/>
                                        <p:tgtEl>
                                          <p:spTgt spid="81"/>
                                        </p:tgtEl>
                                      </p:cBhvr>
                                    </p:animEffect>
                                  </p:childTnLst>
                                </p:cTn>
                              </p:par>
                              <p:par>
                                <p:cTn id="61" presetID="9"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dissolve">
                                      <p:cBhvr>
                                        <p:cTn id="63" dur="500"/>
                                        <p:tgtEl>
                                          <p:spTgt spid="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dissolve">
                                      <p:cBhvr>
                                        <p:cTn id="66" dur="500"/>
                                        <p:tgtEl>
                                          <p:spTgt spid="6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dissolve">
                                      <p:cBhvr>
                                        <p:cTn id="69" dur="500"/>
                                        <p:tgtEl>
                                          <p:spTgt spid="6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dissolve">
                                      <p:cBhvr>
                                        <p:cTn id="75" dur="500"/>
                                        <p:tgtEl>
                                          <p:spTgt spid="73"/>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dissolve">
                                      <p:cBhvr>
                                        <p:cTn id="78" dur="500"/>
                                        <p:tgtEl>
                                          <p:spTgt spid="7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55"/>
                                        </p:tgtEl>
                                        <p:attrNameLst>
                                          <p:attrName>style.visibility</p:attrName>
                                        </p:attrNameLst>
                                      </p:cBhvr>
                                      <p:to>
                                        <p:strVal val="visible"/>
                                      </p:to>
                                    </p:set>
                                    <p:animEffect transition="in" filter="wipe(left)">
                                      <p:cBhvr>
                                        <p:cTn id="83" dur="200"/>
                                        <p:tgtEl>
                                          <p:spTgt spid="155"/>
                                        </p:tgtEl>
                                      </p:cBhvr>
                                    </p:animEffect>
                                  </p:childTnLst>
                                </p:cTn>
                              </p:par>
                            </p:childTnLst>
                          </p:cTn>
                        </p:par>
                        <p:par>
                          <p:cTn id="84" fill="hold">
                            <p:stCondLst>
                              <p:cond delay="200"/>
                            </p:stCondLst>
                            <p:childTnLst>
                              <p:par>
                                <p:cTn id="85" presetID="22" presetClass="entr" presetSubtype="8" fill="hold" nodeType="afterEffect">
                                  <p:stCondLst>
                                    <p:cond delay="0"/>
                                  </p:stCondLst>
                                  <p:childTnLst>
                                    <p:set>
                                      <p:cBhvr>
                                        <p:cTn id="86" dur="1" fill="hold">
                                          <p:stCondLst>
                                            <p:cond delay="0"/>
                                          </p:stCondLst>
                                        </p:cTn>
                                        <p:tgtEl>
                                          <p:spTgt spid="156"/>
                                        </p:tgtEl>
                                        <p:attrNameLst>
                                          <p:attrName>style.visibility</p:attrName>
                                        </p:attrNameLst>
                                      </p:cBhvr>
                                      <p:to>
                                        <p:strVal val="visible"/>
                                      </p:to>
                                    </p:set>
                                    <p:animEffect transition="in" filter="wipe(left)">
                                      <p:cBhvr>
                                        <p:cTn id="87" dur="200"/>
                                        <p:tgtEl>
                                          <p:spTgt spid="156"/>
                                        </p:tgtEl>
                                      </p:cBhvr>
                                    </p:animEffect>
                                  </p:childTnLst>
                                </p:cTn>
                              </p:par>
                            </p:childTnLst>
                          </p:cTn>
                        </p:par>
                        <p:par>
                          <p:cTn id="88" fill="hold">
                            <p:stCondLst>
                              <p:cond delay="400"/>
                            </p:stCondLst>
                            <p:childTnLst>
                              <p:par>
                                <p:cTn id="89" presetID="22" presetClass="entr" presetSubtype="8" fill="hold" nodeType="afterEffect">
                                  <p:stCondLst>
                                    <p:cond delay="0"/>
                                  </p:stCondLst>
                                  <p:childTnLst>
                                    <p:set>
                                      <p:cBhvr>
                                        <p:cTn id="90" dur="1" fill="hold">
                                          <p:stCondLst>
                                            <p:cond delay="0"/>
                                          </p:stCondLst>
                                        </p:cTn>
                                        <p:tgtEl>
                                          <p:spTgt spid="157"/>
                                        </p:tgtEl>
                                        <p:attrNameLst>
                                          <p:attrName>style.visibility</p:attrName>
                                        </p:attrNameLst>
                                      </p:cBhvr>
                                      <p:to>
                                        <p:strVal val="visible"/>
                                      </p:to>
                                    </p:set>
                                    <p:animEffect transition="in" filter="wipe(left)">
                                      <p:cBhvr>
                                        <p:cTn id="91" dur="200"/>
                                        <p:tgtEl>
                                          <p:spTgt spid="157"/>
                                        </p:tgtEl>
                                      </p:cBhvr>
                                    </p:animEffect>
                                  </p:childTnLst>
                                </p:cTn>
                              </p:par>
                            </p:childTnLst>
                          </p:cTn>
                        </p:par>
                        <p:par>
                          <p:cTn id="92" fill="hold">
                            <p:stCondLst>
                              <p:cond delay="600"/>
                            </p:stCondLst>
                            <p:childTnLst>
                              <p:par>
                                <p:cTn id="93" presetID="22" presetClass="entr" presetSubtype="8" fill="hold" nodeType="after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wipe(left)">
                                      <p:cBhvr>
                                        <p:cTn id="95" dur="200"/>
                                        <p:tgtEl>
                                          <p:spTgt spid="158"/>
                                        </p:tgtEl>
                                      </p:cBhvr>
                                    </p:animEffect>
                                  </p:childTnLst>
                                </p:cTn>
                              </p:par>
                            </p:childTnLst>
                          </p:cTn>
                        </p:par>
                        <p:par>
                          <p:cTn id="96" fill="hold">
                            <p:stCondLst>
                              <p:cond delay="800"/>
                            </p:stCondLst>
                            <p:childTnLst>
                              <p:par>
                                <p:cTn id="97" presetID="22" presetClass="entr" presetSubtype="8" fill="hold" nodeType="afterEffect">
                                  <p:stCondLst>
                                    <p:cond delay="0"/>
                                  </p:stCondLst>
                                  <p:childTnLst>
                                    <p:set>
                                      <p:cBhvr>
                                        <p:cTn id="98" dur="1" fill="hold">
                                          <p:stCondLst>
                                            <p:cond delay="0"/>
                                          </p:stCondLst>
                                        </p:cTn>
                                        <p:tgtEl>
                                          <p:spTgt spid="159"/>
                                        </p:tgtEl>
                                        <p:attrNameLst>
                                          <p:attrName>style.visibility</p:attrName>
                                        </p:attrNameLst>
                                      </p:cBhvr>
                                      <p:to>
                                        <p:strVal val="visible"/>
                                      </p:to>
                                    </p:set>
                                    <p:animEffect transition="in" filter="wipe(left)">
                                      <p:cBhvr>
                                        <p:cTn id="99" dur="200"/>
                                        <p:tgtEl>
                                          <p:spTgt spid="159"/>
                                        </p:tgtEl>
                                      </p:cBhvr>
                                    </p:animEffect>
                                  </p:childTnLst>
                                </p:cTn>
                              </p:par>
                            </p:childTnLst>
                          </p:cTn>
                        </p:par>
                        <p:par>
                          <p:cTn id="100" fill="hold">
                            <p:stCondLst>
                              <p:cond delay="1000"/>
                            </p:stCondLst>
                            <p:childTnLst>
                              <p:par>
                                <p:cTn id="101" presetID="22" presetClass="entr" presetSubtype="2" fill="hold" nodeType="after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wipe(right)">
                                      <p:cBhvr>
                                        <p:cTn id="103" dur="200"/>
                                        <p:tgtEl>
                                          <p:spTgt spid="160"/>
                                        </p:tgtEl>
                                      </p:cBhvr>
                                    </p:animEffect>
                                  </p:childTnLst>
                                </p:cTn>
                              </p:par>
                            </p:childTnLst>
                          </p:cTn>
                        </p:par>
                        <p:par>
                          <p:cTn id="104" fill="hold">
                            <p:stCondLst>
                              <p:cond delay="1200"/>
                            </p:stCondLst>
                            <p:childTnLst>
                              <p:par>
                                <p:cTn id="105" presetID="22" presetClass="entr" presetSubtype="4" fill="hold" nodeType="after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wipe(down)">
                                      <p:cBhvr>
                                        <p:cTn id="107" dur="200"/>
                                        <p:tgtEl>
                                          <p:spTgt spid="162"/>
                                        </p:tgtEl>
                                      </p:cBhvr>
                                    </p:animEffect>
                                  </p:childTnLst>
                                </p:cTn>
                              </p:par>
                            </p:childTnLst>
                          </p:cTn>
                        </p:par>
                        <p:par>
                          <p:cTn id="108" fill="hold">
                            <p:stCondLst>
                              <p:cond delay="1400"/>
                            </p:stCondLst>
                            <p:childTnLst>
                              <p:par>
                                <p:cTn id="109" presetID="22" presetClass="entr" presetSubtype="8" fill="hold" nodeType="after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wipe(left)">
                                      <p:cBhvr>
                                        <p:cTn id="111" dur="200"/>
                                        <p:tgtEl>
                                          <p:spTgt spid="16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500"/>
                                        <p:tgtEl>
                                          <p:spTgt spid="121"/>
                                        </p:tgtEl>
                                      </p:cBhvr>
                                    </p:animEffect>
                                    <p:set>
                                      <p:cBhvr>
                                        <p:cTn id="116" dur="1" fill="hold">
                                          <p:stCondLst>
                                            <p:cond delay="499"/>
                                          </p:stCondLst>
                                        </p:cTn>
                                        <p:tgtEl>
                                          <p:spTgt spid="121"/>
                                        </p:tgtEl>
                                        <p:attrNameLst>
                                          <p:attrName>style.visibility</p:attrName>
                                        </p:attrNameLst>
                                      </p:cBhvr>
                                      <p:to>
                                        <p:strVal val="hidden"/>
                                      </p:to>
                                    </p:set>
                                  </p:childTnLst>
                                </p:cTn>
                              </p:par>
                              <p:par>
                                <p:cTn id="117" presetID="10" presetClass="exit" presetSubtype="0" fill="hold" nodeType="withEffect">
                                  <p:stCondLst>
                                    <p:cond delay="200"/>
                                  </p:stCondLst>
                                  <p:childTnLst>
                                    <p:animEffect transition="out" filter="fade">
                                      <p:cBhvr>
                                        <p:cTn id="118" dur="500"/>
                                        <p:tgtEl>
                                          <p:spTgt spid="122"/>
                                        </p:tgtEl>
                                      </p:cBhvr>
                                    </p:animEffect>
                                    <p:set>
                                      <p:cBhvr>
                                        <p:cTn id="119" dur="1" fill="hold">
                                          <p:stCondLst>
                                            <p:cond delay="499"/>
                                          </p:stCondLst>
                                        </p:cTn>
                                        <p:tgtEl>
                                          <p:spTgt spid="122"/>
                                        </p:tgtEl>
                                        <p:attrNameLst>
                                          <p:attrName>style.visibility</p:attrName>
                                        </p:attrNameLst>
                                      </p:cBhvr>
                                      <p:to>
                                        <p:strVal val="hidden"/>
                                      </p:to>
                                    </p:set>
                                  </p:childTnLst>
                                </p:cTn>
                              </p:par>
                              <p:par>
                                <p:cTn id="120" presetID="10" presetClass="exit" presetSubtype="0" fill="hold" nodeType="withEffect">
                                  <p:stCondLst>
                                    <p:cond delay="200"/>
                                  </p:stCondLst>
                                  <p:childTnLst>
                                    <p:animEffect transition="out" filter="fade">
                                      <p:cBhvr>
                                        <p:cTn id="121" dur="500"/>
                                        <p:tgtEl>
                                          <p:spTgt spid="133"/>
                                        </p:tgtEl>
                                      </p:cBhvr>
                                    </p:animEffect>
                                    <p:set>
                                      <p:cBhvr>
                                        <p:cTn id="122" dur="1" fill="hold">
                                          <p:stCondLst>
                                            <p:cond delay="499"/>
                                          </p:stCondLst>
                                        </p:cTn>
                                        <p:tgtEl>
                                          <p:spTgt spid="133"/>
                                        </p:tgtEl>
                                        <p:attrNameLst>
                                          <p:attrName>style.visibility</p:attrName>
                                        </p:attrNameLst>
                                      </p:cBhvr>
                                      <p:to>
                                        <p:strVal val="hidden"/>
                                      </p:to>
                                    </p:set>
                                  </p:childTnLst>
                                </p:cTn>
                              </p:par>
                              <p:par>
                                <p:cTn id="123" presetID="10" presetClass="exit" presetSubtype="0" fill="hold" nodeType="withEffect">
                                  <p:stCondLst>
                                    <p:cond delay="200"/>
                                  </p:stCondLst>
                                  <p:childTnLst>
                                    <p:animEffect transition="out" filter="fade">
                                      <p:cBhvr>
                                        <p:cTn id="124" dur="500"/>
                                        <p:tgtEl>
                                          <p:spTgt spid="134"/>
                                        </p:tgtEl>
                                      </p:cBhvr>
                                    </p:animEffect>
                                    <p:set>
                                      <p:cBhvr>
                                        <p:cTn id="125" dur="1" fill="hold">
                                          <p:stCondLst>
                                            <p:cond delay="499"/>
                                          </p:stCondLst>
                                        </p:cTn>
                                        <p:tgtEl>
                                          <p:spTgt spid="134"/>
                                        </p:tgtEl>
                                        <p:attrNameLst>
                                          <p:attrName>style.visibility</p:attrName>
                                        </p:attrNameLst>
                                      </p:cBhvr>
                                      <p:to>
                                        <p:strVal val="hidden"/>
                                      </p:to>
                                    </p:set>
                                  </p:childTnLst>
                                </p:cTn>
                              </p:par>
                              <p:par>
                                <p:cTn id="126" presetID="10" presetClass="exit" presetSubtype="0" fill="hold" nodeType="withEffect">
                                  <p:stCondLst>
                                    <p:cond delay="200"/>
                                  </p:stCondLst>
                                  <p:childTnLst>
                                    <p:animEffect transition="out" filter="fade">
                                      <p:cBhvr>
                                        <p:cTn id="127" dur="500"/>
                                        <p:tgtEl>
                                          <p:spTgt spid="135"/>
                                        </p:tgtEl>
                                      </p:cBhvr>
                                    </p:animEffect>
                                    <p:set>
                                      <p:cBhvr>
                                        <p:cTn id="128" dur="1" fill="hold">
                                          <p:stCondLst>
                                            <p:cond delay="499"/>
                                          </p:stCondLst>
                                        </p:cTn>
                                        <p:tgtEl>
                                          <p:spTgt spid="135"/>
                                        </p:tgtEl>
                                        <p:attrNameLst>
                                          <p:attrName>style.visibility</p:attrName>
                                        </p:attrNameLst>
                                      </p:cBhvr>
                                      <p:to>
                                        <p:strVal val="hidden"/>
                                      </p:to>
                                    </p:set>
                                  </p:childTnLst>
                                </p:cTn>
                              </p:par>
                              <p:par>
                                <p:cTn id="129" presetID="10" presetClass="exit" presetSubtype="0" fill="hold" nodeType="withEffect">
                                  <p:stCondLst>
                                    <p:cond delay="200"/>
                                  </p:stCondLst>
                                  <p:childTnLst>
                                    <p:animEffect transition="out" filter="fade">
                                      <p:cBhvr>
                                        <p:cTn id="130" dur="500"/>
                                        <p:tgtEl>
                                          <p:spTgt spid="77"/>
                                        </p:tgtEl>
                                      </p:cBhvr>
                                    </p:animEffect>
                                    <p:set>
                                      <p:cBhvr>
                                        <p:cTn id="131" dur="1" fill="hold">
                                          <p:stCondLst>
                                            <p:cond delay="499"/>
                                          </p:stCondLst>
                                        </p:cTn>
                                        <p:tgtEl>
                                          <p:spTgt spid="77"/>
                                        </p:tgtEl>
                                        <p:attrNameLst>
                                          <p:attrName>style.visibility</p:attrName>
                                        </p:attrNameLst>
                                      </p:cBhvr>
                                      <p:to>
                                        <p:strVal val="hidden"/>
                                      </p:to>
                                    </p:set>
                                  </p:childTnLst>
                                </p:cTn>
                              </p:par>
                              <p:par>
                                <p:cTn id="132" presetID="10" presetClass="entr" presetSubtype="0" fill="hold" nodeType="withEffect">
                                  <p:stCondLst>
                                    <p:cond delay="200"/>
                                  </p:stCondLst>
                                  <p:childTnLst>
                                    <p:set>
                                      <p:cBhvr>
                                        <p:cTn id="133" dur="1" fill="hold">
                                          <p:stCondLst>
                                            <p:cond delay="0"/>
                                          </p:stCondLst>
                                        </p:cTn>
                                        <p:tgtEl>
                                          <p:spTgt spid="10"/>
                                        </p:tgtEl>
                                        <p:attrNameLst>
                                          <p:attrName>style.visibility</p:attrName>
                                        </p:attrNameLst>
                                      </p:cBhvr>
                                      <p:to>
                                        <p:strVal val="visible"/>
                                      </p:to>
                                    </p:set>
                                    <p:animEffect transition="in" filter="fade">
                                      <p:cBhvr>
                                        <p:cTn id="134" dur="500"/>
                                        <p:tgtEl>
                                          <p:spTgt spid="10"/>
                                        </p:tgtEl>
                                      </p:cBhvr>
                                    </p:animEffect>
                                  </p:childTnLst>
                                </p:cTn>
                              </p:par>
                              <p:par>
                                <p:cTn id="135" presetID="10" presetClass="exit" presetSubtype="0" fill="hold" nodeType="withEffect">
                                  <p:stCondLst>
                                    <p:cond delay="200"/>
                                  </p:stCondLst>
                                  <p:childTnLst>
                                    <p:animEffect transition="out" filter="fade">
                                      <p:cBhvr>
                                        <p:cTn id="136" dur="500"/>
                                        <p:tgtEl>
                                          <p:spTgt spid="136"/>
                                        </p:tgtEl>
                                      </p:cBhvr>
                                    </p:animEffect>
                                    <p:set>
                                      <p:cBhvr>
                                        <p:cTn id="137" dur="1" fill="hold">
                                          <p:stCondLst>
                                            <p:cond delay="499"/>
                                          </p:stCondLst>
                                        </p:cTn>
                                        <p:tgtEl>
                                          <p:spTgt spid="136"/>
                                        </p:tgtEl>
                                        <p:attrNameLst>
                                          <p:attrName>style.visibility</p:attrName>
                                        </p:attrNameLst>
                                      </p:cBhvr>
                                      <p:to>
                                        <p:strVal val="hidden"/>
                                      </p:to>
                                    </p:set>
                                  </p:childTnLst>
                                </p:cTn>
                              </p:par>
                              <p:par>
                                <p:cTn id="138" presetID="10" presetClass="exit" presetSubtype="0" fill="hold" nodeType="withEffect">
                                  <p:stCondLst>
                                    <p:cond delay="200"/>
                                  </p:stCondLst>
                                  <p:childTnLst>
                                    <p:animEffect transition="out" filter="fade">
                                      <p:cBhvr>
                                        <p:cTn id="139" dur="500"/>
                                        <p:tgtEl>
                                          <p:spTgt spid="138"/>
                                        </p:tgtEl>
                                      </p:cBhvr>
                                    </p:animEffect>
                                    <p:set>
                                      <p:cBhvr>
                                        <p:cTn id="140" dur="1" fill="hold">
                                          <p:stCondLst>
                                            <p:cond delay="499"/>
                                          </p:stCondLst>
                                        </p:cTn>
                                        <p:tgtEl>
                                          <p:spTgt spid="138"/>
                                        </p:tgtEl>
                                        <p:attrNameLst>
                                          <p:attrName>style.visibility</p:attrName>
                                        </p:attrNameLst>
                                      </p:cBhvr>
                                      <p:to>
                                        <p:strVal val="hidden"/>
                                      </p:to>
                                    </p:set>
                                  </p:childTnLst>
                                </p:cTn>
                              </p:par>
                              <p:par>
                                <p:cTn id="141" presetID="10" presetClass="exit" presetSubtype="0" fill="hold" nodeType="withEffect">
                                  <p:stCondLst>
                                    <p:cond delay="200"/>
                                  </p:stCondLst>
                                  <p:childTnLst>
                                    <p:animEffect transition="out" filter="fade">
                                      <p:cBhvr>
                                        <p:cTn id="142" dur="500"/>
                                        <p:tgtEl>
                                          <p:spTgt spid="137"/>
                                        </p:tgtEl>
                                      </p:cBhvr>
                                    </p:animEffect>
                                    <p:set>
                                      <p:cBhvr>
                                        <p:cTn id="143" dur="1" fill="hold">
                                          <p:stCondLst>
                                            <p:cond delay="499"/>
                                          </p:stCondLst>
                                        </p:cTn>
                                        <p:tgtEl>
                                          <p:spTgt spid="137"/>
                                        </p:tgtEl>
                                        <p:attrNameLst>
                                          <p:attrName>style.visibility</p:attrName>
                                        </p:attrNameLst>
                                      </p:cBhvr>
                                      <p:to>
                                        <p:strVal val="hidden"/>
                                      </p:to>
                                    </p:set>
                                  </p:childTnLst>
                                </p:cTn>
                              </p:par>
                              <p:par>
                                <p:cTn id="144" presetID="10" presetClass="exit" presetSubtype="0" fill="hold" nodeType="withEffect">
                                  <p:stCondLst>
                                    <p:cond delay="200"/>
                                  </p:stCondLst>
                                  <p:childTnLst>
                                    <p:animEffect transition="out" filter="fade">
                                      <p:cBhvr>
                                        <p:cTn id="145" dur="500"/>
                                        <p:tgtEl>
                                          <p:spTgt spid="155"/>
                                        </p:tgtEl>
                                      </p:cBhvr>
                                    </p:animEffect>
                                    <p:set>
                                      <p:cBhvr>
                                        <p:cTn id="146" dur="1" fill="hold">
                                          <p:stCondLst>
                                            <p:cond delay="499"/>
                                          </p:stCondLst>
                                        </p:cTn>
                                        <p:tgtEl>
                                          <p:spTgt spid="155"/>
                                        </p:tgtEl>
                                        <p:attrNameLst>
                                          <p:attrName>style.visibility</p:attrName>
                                        </p:attrNameLst>
                                      </p:cBhvr>
                                      <p:to>
                                        <p:strVal val="hidden"/>
                                      </p:to>
                                    </p:set>
                                  </p:childTnLst>
                                </p:cTn>
                              </p:par>
                              <p:par>
                                <p:cTn id="147" presetID="10" presetClass="exit" presetSubtype="0" fill="hold" nodeType="withEffect">
                                  <p:stCondLst>
                                    <p:cond delay="200"/>
                                  </p:stCondLst>
                                  <p:childTnLst>
                                    <p:animEffect transition="out" filter="fade">
                                      <p:cBhvr>
                                        <p:cTn id="148" dur="500"/>
                                        <p:tgtEl>
                                          <p:spTgt spid="156"/>
                                        </p:tgtEl>
                                      </p:cBhvr>
                                    </p:animEffect>
                                    <p:set>
                                      <p:cBhvr>
                                        <p:cTn id="149" dur="1" fill="hold">
                                          <p:stCondLst>
                                            <p:cond delay="499"/>
                                          </p:stCondLst>
                                        </p:cTn>
                                        <p:tgtEl>
                                          <p:spTgt spid="156"/>
                                        </p:tgtEl>
                                        <p:attrNameLst>
                                          <p:attrName>style.visibility</p:attrName>
                                        </p:attrNameLst>
                                      </p:cBhvr>
                                      <p:to>
                                        <p:strVal val="hidden"/>
                                      </p:to>
                                    </p:set>
                                  </p:childTnLst>
                                </p:cTn>
                              </p:par>
                              <p:par>
                                <p:cTn id="150" presetID="10" presetClass="exit" presetSubtype="0" fill="hold" nodeType="withEffect">
                                  <p:stCondLst>
                                    <p:cond delay="200"/>
                                  </p:stCondLst>
                                  <p:childTnLst>
                                    <p:animEffect transition="out" filter="fade">
                                      <p:cBhvr>
                                        <p:cTn id="151" dur="500"/>
                                        <p:tgtEl>
                                          <p:spTgt spid="157"/>
                                        </p:tgtEl>
                                      </p:cBhvr>
                                    </p:animEffect>
                                    <p:set>
                                      <p:cBhvr>
                                        <p:cTn id="152" dur="1" fill="hold">
                                          <p:stCondLst>
                                            <p:cond delay="499"/>
                                          </p:stCondLst>
                                        </p:cTn>
                                        <p:tgtEl>
                                          <p:spTgt spid="157"/>
                                        </p:tgtEl>
                                        <p:attrNameLst>
                                          <p:attrName>style.visibility</p:attrName>
                                        </p:attrNameLst>
                                      </p:cBhvr>
                                      <p:to>
                                        <p:strVal val="hidden"/>
                                      </p:to>
                                    </p:set>
                                  </p:childTnLst>
                                </p:cTn>
                              </p:par>
                              <p:par>
                                <p:cTn id="153" presetID="10" presetClass="exit" presetSubtype="0" fill="hold" nodeType="withEffect">
                                  <p:stCondLst>
                                    <p:cond delay="200"/>
                                  </p:stCondLst>
                                  <p:childTnLst>
                                    <p:animEffect transition="out" filter="fade">
                                      <p:cBhvr>
                                        <p:cTn id="154" dur="500"/>
                                        <p:tgtEl>
                                          <p:spTgt spid="158"/>
                                        </p:tgtEl>
                                      </p:cBhvr>
                                    </p:animEffect>
                                    <p:set>
                                      <p:cBhvr>
                                        <p:cTn id="155" dur="1" fill="hold">
                                          <p:stCondLst>
                                            <p:cond delay="499"/>
                                          </p:stCondLst>
                                        </p:cTn>
                                        <p:tgtEl>
                                          <p:spTgt spid="158"/>
                                        </p:tgtEl>
                                        <p:attrNameLst>
                                          <p:attrName>style.visibility</p:attrName>
                                        </p:attrNameLst>
                                      </p:cBhvr>
                                      <p:to>
                                        <p:strVal val="hidden"/>
                                      </p:to>
                                    </p:set>
                                  </p:childTnLst>
                                </p:cTn>
                              </p:par>
                              <p:par>
                                <p:cTn id="156" presetID="10" presetClass="exit" presetSubtype="0" fill="hold" nodeType="withEffect">
                                  <p:stCondLst>
                                    <p:cond delay="200"/>
                                  </p:stCondLst>
                                  <p:childTnLst>
                                    <p:animEffect transition="out" filter="fade">
                                      <p:cBhvr>
                                        <p:cTn id="157" dur="500"/>
                                        <p:tgtEl>
                                          <p:spTgt spid="159"/>
                                        </p:tgtEl>
                                      </p:cBhvr>
                                    </p:animEffect>
                                    <p:set>
                                      <p:cBhvr>
                                        <p:cTn id="158" dur="1" fill="hold">
                                          <p:stCondLst>
                                            <p:cond delay="499"/>
                                          </p:stCondLst>
                                        </p:cTn>
                                        <p:tgtEl>
                                          <p:spTgt spid="159"/>
                                        </p:tgtEl>
                                        <p:attrNameLst>
                                          <p:attrName>style.visibility</p:attrName>
                                        </p:attrNameLst>
                                      </p:cBhvr>
                                      <p:to>
                                        <p:strVal val="hidden"/>
                                      </p:to>
                                    </p:set>
                                  </p:childTnLst>
                                </p:cTn>
                              </p:par>
                              <p:par>
                                <p:cTn id="159" presetID="10" presetClass="exit" presetSubtype="0" fill="hold" nodeType="withEffect">
                                  <p:stCondLst>
                                    <p:cond delay="200"/>
                                  </p:stCondLst>
                                  <p:childTnLst>
                                    <p:animEffect transition="out" filter="fade">
                                      <p:cBhvr>
                                        <p:cTn id="160" dur="500"/>
                                        <p:tgtEl>
                                          <p:spTgt spid="160"/>
                                        </p:tgtEl>
                                      </p:cBhvr>
                                    </p:animEffect>
                                    <p:set>
                                      <p:cBhvr>
                                        <p:cTn id="161" dur="1" fill="hold">
                                          <p:stCondLst>
                                            <p:cond delay="499"/>
                                          </p:stCondLst>
                                        </p:cTn>
                                        <p:tgtEl>
                                          <p:spTgt spid="160"/>
                                        </p:tgtEl>
                                        <p:attrNameLst>
                                          <p:attrName>style.visibility</p:attrName>
                                        </p:attrNameLst>
                                      </p:cBhvr>
                                      <p:to>
                                        <p:strVal val="hidden"/>
                                      </p:to>
                                    </p:set>
                                  </p:childTnLst>
                                </p:cTn>
                              </p:par>
                              <p:par>
                                <p:cTn id="162" presetID="10" presetClass="exit" presetSubtype="0" fill="hold" nodeType="withEffect">
                                  <p:stCondLst>
                                    <p:cond delay="200"/>
                                  </p:stCondLst>
                                  <p:childTnLst>
                                    <p:animEffect transition="out" filter="fade">
                                      <p:cBhvr>
                                        <p:cTn id="163" dur="500"/>
                                        <p:tgtEl>
                                          <p:spTgt spid="162"/>
                                        </p:tgtEl>
                                      </p:cBhvr>
                                    </p:animEffect>
                                    <p:set>
                                      <p:cBhvr>
                                        <p:cTn id="164" dur="1" fill="hold">
                                          <p:stCondLst>
                                            <p:cond delay="499"/>
                                          </p:stCondLst>
                                        </p:cTn>
                                        <p:tgtEl>
                                          <p:spTgt spid="162"/>
                                        </p:tgtEl>
                                        <p:attrNameLst>
                                          <p:attrName>style.visibility</p:attrName>
                                        </p:attrNameLst>
                                      </p:cBhvr>
                                      <p:to>
                                        <p:strVal val="hidden"/>
                                      </p:to>
                                    </p:set>
                                  </p:childTnLst>
                                </p:cTn>
                              </p:par>
                              <p:par>
                                <p:cTn id="165" presetID="10" presetClass="exit" presetSubtype="0" fill="hold" nodeType="withEffect">
                                  <p:stCondLst>
                                    <p:cond delay="200"/>
                                  </p:stCondLst>
                                  <p:childTnLst>
                                    <p:animEffect transition="out" filter="fade">
                                      <p:cBhvr>
                                        <p:cTn id="166" dur="500"/>
                                        <p:tgtEl>
                                          <p:spTgt spid="161"/>
                                        </p:tgtEl>
                                      </p:cBhvr>
                                    </p:animEffect>
                                    <p:set>
                                      <p:cBhvr>
                                        <p:cTn id="167" dur="1" fill="hold">
                                          <p:stCondLst>
                                            <p:cond delay="499"/>
                                          </p:stCondLst>
                                        </p:cTn>
                                        <p:tgtEl>
                                          <p:spTgt spid="161"/>
                                        </p:tgtEl>
                                        <p:attrNameLst>
                                          <p:attrName>style.visibility</p:attrName>
                                        </p:attrNameLst>
                                      </p:cBhvr>
                                      <p:to>
                                        <p:strVal val="hidden"/>
                                      </p:to>
                                    </p:set>
                                  </p:childTnLst>
                                </p:cTn>
                              </p:par>
                            </p:childTnLst>
                          </p:cTn>
                        </p:par>
                        <p:par>
                          <p:cTn id="168" fill="hold">
                            <p:stCondLst>
                              <p:cond delay="700"/>
                            </p:stCondLst>
                            <p:childTnLst>
                              <p:par>
                                <p:cTn id="169" presetID="22" presetClass="entr" presetSubtype="8" fill="hold" nodeType="afterEffect">
                                  <p:stCondLst>
                                    <p:cond delay="0"/>
                                  </p:stCondLst>
                                  <p:childTnLst>
                                    <p:set>
                                      <p:cBhvr>
                                        <p:cTn id="170" dur="1" fill="hold">
                                          <p:stCondLst>
                                            <p:cond delay="0"/>
                                          </p:stCondLst>
                                        </p:cTn>
                                        <p:tgtEl>
                                          <p:spTgt spid="121"/>
                                        </p:tgtEl>
                                        <p:attrNameLst>
                                          <p:attrName>style.visibility</p:attrName>
                                        </p:attrNameLst>
                                      </p:cBhvr>
                                      <p:to>
                                        <p:strVal val="visible"/>
                                      </p:to>
                                    </p:set>
                                    <p:animEffect transition="in" filter="wipe(left)">
                                      <p:cBhvr>
                                        <p:cTn id="171" dur="200"/>
                                        <p:tgtEl>
                                          <p:spTgt spid="121"/>
                                        </p:tgtEl>
                                      </p:cBhvr>
                                    </p:animEffect>
                                  </p:childTnLst>
                                </p:cTn>
                              </p:par>
                            </p:childTnLst>
                          </p:cTn>
                        </p:par>
                        <p:par>
                          <p:cTn id="172" fill="hold">
                            <p:stCondLst>
                              <p:cond delay="900"/>
                            </p:stCondLst>
                            <p:childTnLst>
                              <p:par>
                                <p:cTn id="173" presetID="22" presetClass="entr" presetSubtype="8" fill="hold" nodeType="afterEffect">
                                  <p:stCondLst>
                                    <p:cond delay="0"/>
                                  </p:stCondLst>
                                  <p:childTnLst>
                                    <p:set>
                                      <p:cBhvr>
                                        <p:cTn id="174" dur="1" fill="hold">
                                          <p:stCondLst>
                                            <p:cond delay="0"/>
                                          </p:stCondLst>
                                        </p:cTn>
                                        <p:tgtEl>
                                          <p:spTgt spid="122"/>
                                        </p:tgtEl>
                                        <p:attrNameLst>
                                          <p:attrName>style.visibility</p:attrName>
                                        </p:attrNameLst>
                                      </p:cBhvr>
                                      <p:to>
                                        <p:strVal val="visible"/>
                                      </p:to>
                                    </p:set>
                                    <p:animEffect transition="in" filter="wipe(left)">
                                      <p:cBhvr>
                                        <p:cTn id="175" dur="200"/>
                                        <p:tgtEl>
                                          <p:spTgt spid="122"/>
                                        </p:tgtEl>
                                      </p:cBhvr>
                                    </p:animEffect>
                                  </p:childTnLst>
                                </p:cTn>
                              </p:par>
                            </p:childTnLst>
                          </p:cTn>
                        </p:par>
                        <p:par>
                          <p:cTn id="176" fill="hold">
                            <p:stCondLst>
                              <p:cond delay="1100"/>
                            </p:stCondLst>
                            <p:childTnLst>
                              <p:par>
                                <p:cTn id="177" presetID="22" presetClass="entr" presetSubtype="1" fill="hold" nodeType="afterEffect">
                                  <p:stCondLst>
                                    <p:cond delay="0"/>
                                  </p:stCondLst>
                                  <p:childTnLst>
                                    <p:set>
                                      <p:cBhvr>
                                        <p:cTn id="178" dur="1" fill="hold">
                                          <p:stCondLst>
                                            <p:cond delay="0"/>
                                          </p:stCondLst>
                                        </p:cTn>
                                        <p:tgtEl>
                                          <p:spTgt spid="168"/>
                                        </p:tgtEl>
                                        <p:attrNameLst>
                                          <p:attrName>style.visibility</p:attrName>
                                        </p:attrNameLst>
                                      </p:cBhvr>
                                      <p:to>
                                        <p:strVal val="visible"/>
                                      </p:to>
                                    </p:set>
                                    <p:animEffect transition="in" filter="wipe(up)">
                                      <p:cBhvr>
                                        <p:cTn id="179" dur="200"/>
                                        <p:tgtEl>
                                          <p:spTgt spid="168"/>
                                        </p:tgtEl>
                                      </p:cBhvr>
                                    </p:animEffect>
                                  </p:childTnLst>
                                </p:cTn>
                              </p:par>
                            </p:childTnLst>
                          </p:cTn>
                        </p:par>
                        <p:par>
                          <p:cTn id="180" fill="hold">
                            <p:stCondLst>
                              <p:cond delay="1300"/>
                            </p:stCondLst>
                            <p:childTnLst>
                              <p:par>
                                <p:cTn id="181" presetID="22" presetClass="entr" presetSubtype="4" fill="hold" nodeType="afterEffect">
                                  <p:stCondLst>
                                    <p:cond delay="0"/>
                                  </p:stCondLst>
                                  <p:childTnLst>
                                    <p:set>
                                      <p:cBhvr>
                                        <p:cTn id="182" dur="1" fill="hold">
                                          <p:stCondLst>
                                            <p:cond delay="0"/>
                                          </p:stCondLst>
                                        </p:cTn>
                                        <p:tgtEl>
                                          <p:spTgt spid="169"/>
                                        </p:tgtEl>
                                        <p:attrNameLst>
                                          <p:attrName>style.visibility</p:attrName>
                                        </p:attrNameLst>
                                      </p:cBhvr>
                                      <p:to>
                                        <p:strVal val="visible"/>
                                      </p:to>
                                    </p:set>
                                    <p:animEffect transition="in" filter="wipe(down)">
                                      <p:cBhvr>
                                        <p:cTn id="183" dur="200"/>
                                        <p:tgtEl>
                                          <p:spTgt spid="169"/>
                                        </p:tgtEl>
                                      </p:cBhvr>
                                    </p:animEffect>
                                  </p:childTnLst>
                                </p:cTn>
                              </p:par>
                            </p:childTnLst>
                          </p:cTn>
                        </p:par>
                        <p:par>
                          <p:cTn id="184" fill="hold">
                            <p:stCondLst>
                              <p:cond delay="1500"/>
                            </p:stCondLst>
                            <p:childTnLst>
                              <p:par>
                                <p:cTn id="185" presetID="22" presetClass="entr" presetSubtype="8" fill="hold" nodeType="afterEffect">
                                  <p:stCondLst>
                                    <p:cond delay="0"/>
                                  </p:stCondLst>
                                  <p:childTnLst>
                                    <p:set>
                                      <p:cBhvr>
                                        <p:cTn id="186" dur="1" fill="hold">
                                          <p:stCondLst>
                                            <p:cond delay="0"/>
                                          </p:stCondLst>
                                        </p:cTn>
                                        <p:tgtEl>
                                          <p:spTgt spid="133"/>
                                        </p:tgtEl>
                                        <p:attrNameLst>
                                          <p:attrName>style.visibility</p:attrName>
                                        </p:attrNameLst>
                                      </p:cBhvr>
                                      <p:to>
                                        <p:strVal val="visible"/>
                                      </p:to>
                                    </p:set>
                                    <p:animEffect transition="in" filter="wipe(left)">
                                      <p:cBhvr>
                                        <p:cTn id="187" dur="200"/>
                                        <p:tgtEl>
                                          <p:spTgt spid="133"/>
                                        </p:tgtEl>
                                      </p:cBhvr>
                                    </p:animEffect>
                                  </p:childTnLst>
                                </p:cTn>
                              </p:par>
                            </p:childTnLst>
                          </p:cTn>
                        </p:par>
                        <p:par>
                          <p:cTn id="188" fill="hold">
                            <p:stCondLst>
                              <p:cond delay="1700"/>
                            </p:stCondLst>
                            <p:childTnLst>
                              <p:par>
                                <p:cTn id="189" presetID="22" presetClass="entr" presetSubtype="1" fill="hold" nodeType="afterEffect">
                                  <p:stCondLst>
                                    <p:cond delay="0"/>
                                  </p:stCondLst>
                                  <p:childTnLst>
                                    <p:set>
                                      <p:cBhvr>
                                        <p:cTn id="190" dur="1" fill="hold">
                                          <p:stCondLst>
                                            <p:cond delay="0"/>
                                          </p:stCondLst>
                                        </p:cTn>
                                        <p:tgtEl>
                                          <p:spTgt spid="170"/>
                                        </p:tgtEl>
                                        <p:attrNameLst>
                                          <p:attrName>style.visibility</p:attrName>
                                        </p:attrNameLst>
                                      </p:cBhvr>
                                      <p:to>
                                        <p:strVal val="visible"/>
                                      </p:to>
                                    </p:set>
                                    <p:animEffect transition="in" filter="wipe(up)">
                                      <p:cBhvr>
                                        <p:cTn id="191" dur="200"/>
                                        <p:tgtEl>
                                          <p:spTgt spid="170"/>
                                        </p:tgtEl>
                                      </p:cBhvr>
                                    </p:animEffect>
                                  </p:childTnLst>
                                </p:cTn>
                              </p:par>
                            </p:childTnLst>
                          </p:cTn>
                        </p:par>
                        <p:par>
                          <p:cTn id="192" fill="hold">
                            <p:stCondLst>
                              <p:cond delay="1900"/>
                            </p:stCondLst>
                            <p:childTnLst>
                              <p:par>
                                <p:cTn id="193" presetID="22" presetClass="entr" presetSubtype="4" fill="hold" nodeType="afterEffect">
                                  <p:stCondLst>
                                    <p:cond delay="0"/>
                                  </p:stCondLst>
                                  <p:childTnLst>
                                    <p:set>
                                      <p:cBhvr>
                                        <p:cTn id="194" dur="1" fill="hold">
                                          <p:stCondLst>
                                            <p:cond delay="0"/>
                                          </p:stCondLst>
                                        </p:cTn>
                                        <p:tgtEl>
                                          <p:spTgt spid="171"/>
                                        </p:tgtEl>
                                        <p:attrNameLst>
                                          <p:attrName>style.visibility</p:attrName>
                                        </p:attrNameLst>
                                      </p:cBhvr>
                                      <p:to>
                                        <p:strVal val="visible"/>
                                      </p:to>
                                    </p:set>
                                    <p:animEffect transition="in" filter="wipe(down)">
                                      <p:cBhvr>
                                        <p:cTn id="195" dur="200"/>
                                        <p:tgtEl>
                                          <p:spTgt spid="171"/>
                                        </p:tgtEl>
                                      </p:cBhvr>
                                    </p:animEffect>
                                  </p:childTnLst>
                                </p:cTn>
                              </p:par>
                            </p:childTnLst>
                          </p:cTn>
                        </p:par>
                        <p:par>
                          <p:cTn id="196" fill="hold">
                            <p:stCondLst>
                              <p:cond delay="2100"/>
                            </p:stCondLst>
                            <p:childTnLst>
                              <p:par>
                                <p:cTn id="197" presetID="22" presetClass="entr" presetSubtype="8" fill="hold" nodeType="afterEffect">
                                  <p:stCondLst>
                                    <p:cond delay="0"/>
                                  </p:stCondLst>
                                  <p:childTnLst>
                                    <p:set>
                                      <p:cBhvr>
                                        <p:cTn id="198" dur="1" fill="hold">
                                          <p:stCondLst>
                                            <p:cond delay="0"/>
                                          </p:stCondLst>
                                        </p:cTn>
                                        <p:tgtEl>
                                          <p:spTgt spid="134"/>
                                        </p:tgtEl>
                                        <p:attrNameLst>
                                          <p:attrName>style.visibility</p:attrName>
                                        </p:attrNameLst>
                                      </p:cBhvr>
                                      <p:to>
                                        <p:strVal val="visible"/>
                                      </p:to>
                                    </p:set>
                                    <p:animEffect transition="in" filter="wipe(left)">
                                      <p:cBhvr>
                                        <p:cTn id="199" dur="200"/>
                                        <p:tgtEl>
                                          <p:spTgt spid="134"/>
                                        </p:tgtEl>
                                      </p:cBhvr>
                                    </p:animEffect>
                                  </p:childTnLst>
                                </p:cTn>
                              </p:par>
                            </p:childTnLst>
                          </p:cTn>
                        </p:par>
                        <p:par>
                          <p:cTn id="200" fill="hold">
                            <p:stCondLst>
                              <p:cond delay="2300"/>
                            </p:stCondLst>
                            <p:childTnLst>
                              <p:par>
                                <p:cTn id="201" presetID="22" presetClass="entr" presetSubtype="8" fill="hold" nodeType="afterEffect">
                                  <p:stCondLst>
                                    <p:cond delay="0"/>
                                  </p:stCondLst>
                                  <p:childTnLst>
                                    <p:set>
                                      <p:cBhvr>
                                        <p:cTn id="202" dur="1" fill="hold">
                                          <p:stCondLst>
                                            <p:cond delay="0"/>
                                          </p:stCondLst>
                                        </p:cTn>
                                        <p:tgtEl>
                                          <p:spTgt spid="135"/>
                                        </p:tgtEl>
                                        <p:attrNameLst>
                                          <p:attrName>style.visibility</p:attrName>
                                        </p:attrNameLst>
                                      </p:cBhvr>
                                      <p:to>
                                        <p:strVal val="visible"/>
                                      </p:to>
                                    </p:set>
                                    <p:animEffect transition="in" filter="wipe(left)">
                                      <p:cBhvr>
                                        <p:cTn id="203" dur="200"/>
                                        <p:tgtEl>
                                          <p:spTgt spid="135"/>
                                        </p:tgtEl>
                                      </p:cBhvr>
                                    </p:animEffect>
                                  </p:childTnLst>
                                </p:cTn>
                              </p:par>
                            </p:childTnLst>
                          </p:cTn>
                        </p:par>
                        <p:par>
                          <p:cTn id="204" fill="hold">
                            <p:stCondLst>
                              <p:cond delay="2500"/>
                            </p:stCondLst>
                            <p:childTnLst>
                              <p:par>
                                <p:cTn id="205" presetID="22" presetClass="entr" presetSubtype="2" fill="hold" nodeType="afterEffect">
                                  <p:stCondLst>
                                    <p:cond delay="0"/>
                                  </p:stCondLst>
                                  <p:childTnLst>
                                    <p:set>
                                      <p:cBhvr>
                                        <p:cTn id="206" dur="1" fill="hold">
                                          <p:stCondLst>
                                            <p:cond delay="0"/>
                                          </p:stCondLst>
                                        </p:cTn>
                                        <p:tgtEl>
                                          <p:spTgt spid="136"/>
                                        </p:tgtEl>
                                        <p:attrNameLst>
                                          <p:attrName>style.visibility</p:attrName>
                                        </p:attrNameLst>
                                      </p:cBhvr>
                                      <p:to>
                                        <p:strVal val="visible"/>
                                      </p:to>
                                    </p:set>
                                    <p:animEffect transition="in" filter="wipe(right)">
                                      <p:cBhvr>
                                        <p:cTn id="207" dur="1000"/>
                                        <p:tgtEl>
                                          <p:spTgt spid="136"/>
                                        </p:tgtEl>
                                      </p:cBhvr>
                                    </p:animEffect>
                                  </p:childTnLst>
                                </p:cTn>
                              </p:par>
                            </p:childTnLst>
                          </p:cTn>
                        </p:par>
                        <p:par>
                          <p:cTn id="208" fill="hold">
                            <p:stCondLst>
                              <p:cond delay="3500"/>
                            </p:stCondLst>
                            <p:childTnLst>
                              <p:par>
                                <p:cTn id="209" presetID="22" presetClass="entr" presetSubtype="1" fill="hold" nodeType="afterEffect">
                                  <p:stCondLst>
                                    <p:cond delay="0"/>
                                  </p:stCondLst>
                                  <p:childTnLst>
                                    <p:set>
                                      <p:cBhvr>
                                        <p:cTn id="210" dur="1" fill="hold">
                                          <p:stCondLst>
                                            <p:cond delay="0"/>
                                          </p:stCondLst>
                                        </p:cTn>
                                        <p:tgtEl>
                                          <p:spTgt spid="138"/>
                                        </p:tgtEl>
                                        <p:attrNameLst>
                                          <p:attrName>style.visibility</p:attrName>
                                        </p:attrNameLst>
                                      </p:cBhvr>
                                      <p:to>
                                        <p:strVal val="visible"/>
                                      </p:to>
                                    </p:set>
                                    <p:animEffect transition="in" filter="wipe(up)">
                                      <p:cBhvr>
                                        <p:cTn id="211" dur="200"/>
                                        <p:tgtEl>
                                          <p:spTgt spid="138"/>
                                        </p:tgtEl>
                                      </p:cBhvr>
                                    </p:animEffect>
                                  </p:childTnLst>
                                </p:cTn>
                              </p:par>
                            </p:childTnLst>
                          </p:cTn>
                        </p:par>
                        <p:par>
                          <p:cTn id="212" fill="hold">
                            <p:stCondLst>
                              <p:cond delay="3700"/>
                            </p:stCondLst>
                            <p:childTnLst>
                              <p:par>
                                <p:cTn id="213" presetID="22" presetClass="entr" presetSubtype="8" fill="hold" nodeType="afterEffect">
                                  <p:stCondLst>
                                    <p:cond delay="0"/>
                                  </p:stCondLst>
                                  <p:childTnLst>
                                    <p:set>
                                      <p:cBhvr>
                                        <p:cTn id="214" dur="1" fill="hold">
                                          <p:stCondLst>
                                            <p:cond delay="0"/>
                                          </p:stCondLst>
                                        </p:cTn>
                                        <p:tgtEl>
                                          <p:spTgt spid="137"/>
                                        </p:tgtEl>
                                        <p:attrNameLst>
                                          <p:attrName>style.visibility</p:attrName>
                                        </p:attrNameLst>
                                      </p:cBhvr>
                                      <p:to>
                                        <p:strVal val="visible"/>
                                      </p:to>
                                    </p:set>
                                    <p:animEffect transition="in" filter="wipe(left)">
                                      <p:cBhvr>
                                        <p:cTn id="215" dur="2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9" grpId="0"/>
      <p:bldP spid="72" grpId="0"/>
      <p:bldP spid="73" grpId="0"/>
      <p:bldP spid="74"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1702199-8FDE-9445-95CE-AC87DFD5C940}"/>
              </a:ext>
            </a:extLst>
          </p:cNvPr>
          <p:cNvPicPr>
            <a:picLocks noChangeAspect="1"/>
          </p:cNvPicPr>
          <p:nvPr/>
        </p:nvPicPr>
        <p:blipFill>
          <a:blip r:embed="rId3"/>
          <a:stretch>
            <a:fillRect/>
          </a:stretch>
        </p:blipFill>
        <p:spPr>
          <a:xfrm>
            <a:off x="2158850" y="643466"/>
            <a:ext cx="7874299" cy="5571067"/>
          </a:xfrm>
          <a:prstGeom prst="rect">
            <a:avLst/>
          </a:prstGeom>
        </p:spPr>
      </p:pic>
    </p:spTree>
    <p:extLst>
      <p:ext uri="{BB962C8B-B14F-4D97-AF65-F5344CB8AC3E}">
        <p14:creationId xmlns:p14="http://schemas.microsoft.com/office/powerpoint/2010/main" val="8552250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12B3-39DB-544C-B79D-AE6D95691898}"/>
              </a:ext>
            </a:extLst>
          </p:cNvPr>
          <p:cNvSpPr>
            <a:spLocks noGrp="1"/>
          </p:cNvSpPr>
          <p:nvPr>
            <p:ph type="title"/>
          </p:nvPr>
        </p:nvSpPr>
        <p:spPr/>
        <p:txBody>
          <a:bodyPr/>
          <a:lstStyle/>
          <a:p>
            <a:r>
              <a:rPr lang="en-US"/>
              <a:t>Azure Provider</a:t>
            </a:r>
          </a:p>
        </p:txBody>
      </p:sp>
      <p:sp>
        <p:nvSpPr>
          <p:cNvPr id="3" name="Text Placeholder 2">
            <a:extLst>
              <a:ext uri="{FF2B5EF4-FFF2-40B4-BE49-F238E27FC236}">
                <a16:creationId xmlns:a16="http://schemas.microsoft.com/office/drawing/2014/main" id="{8F6DEF22-6F19-BC4E-BD76-078BD4356C45}"/>
              </a:ext>
            </a:extLst>
          </p:cNvPr>
          <p:cNvSpPr>
            <a:spLocks noGrp="1"/>
          </p:cNvSpPr>
          <p:nvPr>
            <p:ph type="body" sz="quarter" idx="10"/>
          </p:nvPr>
        </p:nvSpPr>
        <p:spPr>
          <a:xfrm>
            <a:off x="586390" y="1434370"/>
            <a:ext cx="11018520" cy="4124206"/>
          </a:xfrm>
        </p:spPr>
        <p:txBody>
          <a:bodyPr/>
          <a:lstStyle/>
          <a:p>
            <a:r>
              <a:rPr lang="en-US"/>
              <a:t>Authentication</a:t>
            </a:r>
          </a:p>
          <a:p>
            <a:pPr lvl="1"/>
            <a:r>
              <a:rPr lang="en-US"/>
              <a:t>Azure CLI</a:t>
            </a:r>
          </a:p>
          <a:p>
            <a:pPr lvl="1"/>
            <a:r>
              <a:rPr lang="en-US"/>
              <a:t>Service Principal</a:t>
            </a:r>
          </a:p>
          <a:p>
            <a:pPr lvl="1"/>
            <a:r>
              <a:rPr lang="en-US"/>
              <a:t>MSI</a:t>
            </a:r>
          </a:p>
          <a:p>
            <a:r>
              <a:rPr lang="en-US"/>
              <a:t>Arguments</a:t>
            </a:r>
          </a:p>
          <a:p>
            <a:endParaRPr lang="en-US"/>
          </a:p>
          <a:p>
            <a:endParaRPr lang="en-US"/>
          </a:p>
          <a:p>
            <a:endParaRPr lang="en-US"/>
          </a:p>
          <a:p>
            <a:r>
              <a:rPr lang="en-US"/>
              <a:t>Environment Variables</a:t>
            </a:r>
          </a:p>
        </p:txBody>
      </p:sp>
      <p:pic>
        <p:nvPicPr>
          <p:cNvPr id="5" name="Picture 4">
            <a:extLst>
              <a:ext uri="{FF2B5EF4-FFF2-40B4-BE49-F238E27FC236}">
                <a16:creationId xmlns:a16="http://schemas.microsoft.com/office/drawing/2014/main" id="{09515BE9-142A-B246-A994-79912E56912B}"/>
              </a:ext>
            </a:extLst>
          </p:cNvPr>
          <p:cNvPicPr>
            <a:picLocks noChangeAspect="1"/>
          </p:cNvPicPr>
          <p:nvPr/>
        </p:nvPicPr>
        <p:blipFill>
          <a:blip r:embed="rId2"/>
          <a:stretch>
            <a:fillRect/>
          </a:stretch>
        </p:blipFill>
        <p:spPr>
          <a:xfrm>
            <a:off x="961086" y="3676777"/>
            <a:ext cx="5537200" cy="1460500"/>
          </a:xfrm>
          <a:prstGeom prst="rect">
            <a:avLst/>
          </a:prstGeom>
        </p:spPr>
      </p:pic>
    </p:spTree>
    <p:extLst>
      <p:ext uri="{BB962C8B-B14F-4D97-AF65-F5344CB8AC3E}">
        <p14:creationId xmlns:p14="http://schemas.microsoft.com/office/powerpoint/2010/main" val="31221377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1D2-0A13-EA48-8E8F-21532F52620F}"/>
              </a:ext>
            </a:extLst>
          </p:cNvPr>
          <p:cNvSpPr>
            <a:spLocks noGrp="1"/>
          </p:cNvSpPr>
          <p:nvPr>
            <p:ph type="title"/>
          </p:nvPr>
        </p:nvSpPr>
        <p:spPr>
          <a:xfrm>
            <a:off x="588263" y="457200"/>
            <a:ext cx="11018520" cy="1107996"/>
          </a:xfrm>
        </p:spPr>
        <p:txBody>
          <a:bodyPr/>
          <a:lstStyle/>
          <a:p>
            <a:r>
              <a:rPr lang="en-US">
                <a:ea typeface="+mj-lt"/>
                <a:cs typeface="+mj-lt"/>
              </a:rPr>
              <a:t>Azure Supports the Open Source Ecosystem</a:t>
            </a:r>
            <a:endParaRPr lang="en-US"/>
          </a:p>
          <a:p>
            <a:endParaRPr lang="en-US"/>
          </a:p>
        </p:txBody>
      </p:sp>
      <p:grpSp>
        <p:nvGrpSpPr>
          <p:cNvPr id="60" name="Group 59">
            <a:extLst>
              <a:ext uri="{FF2B5EF4-FFF2-40B4-BE49-F238E27FC236}">
                <a16:creationId xmlns:a16="http://schemas.microsoft.com/office/drawing/2014/main" id="{AADFECED-6115-444E-8BDB-87848147715E}"/>
              </a:ext>
            </a:extLst>
          </p:cNvPr>
          <p:cNvGrpSpPr/>
          <p:nvPr/>
        </p:nvGrpSpPr>
        <p:grpSpPr>
          <a:xfrm>
            <a:off x="866" y="2027773"/>
            <a:ext cx="12187225" cy="4536101"/>
            <a:chOff x="0" y="2027572"/>
            <a:chExt cx="12188952" cy="4536741"/>
          </a:xfrm>
        </p:grpSpPr>
        <p:pic>
          <p:nvPicPr>
            <p:cNvPr id="20" name="Picture 19">
              <a:extLst>
                <a:ext uri="{FF2B5EF4-FFF2-40B4-BE49-F238E27FC236}">
                  <a16:creationId xmlns:a16="http://schemas.microsoft.com/office/drawing/2014/main" id="{26901583-85C4-4E2A-BEAF-4A91DB4ECA6D}"/>
                </a:ext>
              </a:extLst>
            </p:cNvPr>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683517" y="2862456"/>
              <a:ext cx="925354" cy="432104"/>
            </a:xfrm>
            <a:prstGeom prst="rect">
              <a:avLst/>
            </a:prstGeom>
          </p:spPr>
        </p:pic>
        <p:pic>
          <p:nvPicPr>
            <p:cNvPr id="21" name="Picture 20">
              <a:extLst>
                <a:ext uri="{FF2B5EF4-FFF2-40B4-BE49-F238E27FC236}">
                  <a16:creationId xmlns:a16="http://schemas.microsoft.com/office/drawing/2014/main" id="{CAD36F04-CE82-4D6B-AF94-8D334166B8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3078" y="2860801"/>
              <a:ext cx="443098" cy="435414"/>
            </a:xfrm>
            <a:prstGeom prst="rect">
              <a:avLst/>
            </a:prstGeom>
          </p:spPr>
        </p:pic>
        <p:pic>
          <p:nvPicPr>
            <p:cNvPr id="22" name="Picture 21">
              <a:extLst>
                <a:ext uri="{FF2B5EF4-FFF2-40B4-BE49-F238E27FC236}">
                  <a16:creationId xmlns:a16="http://schemas.microsoft.com/office/drawing/2014/main" id="{865E412B-D33E-4658-95DD-B1C6B5ACDD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9963" y="2822290"/>
              <a:ext cx="648146" cy="512436"/>
            </a:xfrm>
            <a:prstGeom prst="rect">
              <a:avLst/>
            </a:prstGeom>
          </p:spPr>
        </p:pic>
        <p:pic>
          <p:nvPicPr>
            <p:cNvPr id="23" name="Picture 22">
              <a:extLst>
                <a:ext uri="{FF2B5EF4-FFF2-40B4-BE49-F238E27FC236}">
                  <a16:creationId xmlns:a16="http://schemas.microsoft.com/office/drawing/2014/main" id="{D37BAAE6-934F-4292-AADD-981EA390F6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72279" y="2851842"/>
              <a:ext cx="447366" cy="453332"/>
            </a:xfrm>
            <a:prstGeom prst="ellipse">
              <a:avLst/>
            </a:prstGeom>
            <a:solidFill>
              <a:srgbClr val="FFFFFF">
                <a:lumMod val="75000"/>
              </a:srgbClr>
            </a:solidFill>
          </p:spPr>
        </p:pic>
        <p:sp>
          <p:nvSpPr>
            <p:cNvPr id="24" name="TextBox 23">
              <a:extLst>
                <a:ext uri="{FF2B5EF4-FFF2-40B4-BE49-F238E27FC236}">
                  <a16:creationId xmlns:a16="http://schemas.microsoft.com/office/drawing/2014/main" id="{CA7041F7-F9C7-451F-B08B-0F8884A4AC5B}"/>
                </a:ext>
              </a:extLst>
            </p:cNvPr>
            <p:cNvSpPr txBox="1"/>
            <p:nvPr/>
          </p:nvSpPr>
          <p:spPr>
            <a:xfrm>
              <a:off x="1142809" y="2119012"/>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algn="ctr" defTabSz="914287">
                <a:defRPr/>
              </a:pPr>
              <a:r>
                <a:rPr lang="en-US" sz="1765" kern="0">
                  <a:solidFill>
                    <a:schemeClr val="tx2"/>
                  </a:solidFill>
                  <a:latin typeface="Segoe UI Semibold"/>
                  <a:ea typeface="ＭＳ Ｐゴシック" charset="0"/>
                  <a:cs typeface="Arial" panose="020B0604020202020204" pitchFamily="34" charset="0"/>
                </a:rPr>
                <a:t>Management</a:t>
              </a:r>
            </a:p>
          </p:txBody>
        </p:sp>
        <p:pic>
          <p:nvPicPr>
            <p:cNvPr id="25" name="Picture 24">
              <a:extLst>
                <a:ext uri="{FF2B5EF4-FFF2-40B4-BE49-F238E27FC236}">
                  <a16:creationId xmlns:a16="http://schemas.microsoft.com/office/drawing/2014/main" id="{B7E0A9B8-4083-4BE7-94B4-6C031211D06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24007" y="2887122"/>
              <a:ext cx="516990" cy="382772"/>
            </a:xfrm>
            <a:prstGeom prst="rect">
              <a:avLst/>
            </a:prstGeom>
          </p:spPr>
        </p:pic>
        <p:pic>
          <p:nvPicPr>
            <p:cNvPr id="26" name="Picture 10" descr="https://encrypted-tbn3.gstatic.com/images?q=tbn:ANd9GcQgAB8I4GUYPGAuHqEufTpFML_JWZior9mwUJP3P5Tro4I_bcL5">
              <a:extLst>
                <a:ext uri="{FF2B5EF4-FFF2-40B4-BE49-F238E27FC236}">
                  <a16:creationId xmlns:a16="http://schemas.microsoft.com/office/drawing/2014/main" id="{E9C8F9C2-B852-44EE-9432-503FD0A6FB9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40829" y="4366697"/>
              <a:ext cx="472366" cy="454148"/>
            </a:xfrm>
            <a:prstGeom prst="rect">
              <a:avLst/>
            </a:prstGeom>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A963D19-9C24-4D9C-B186-29868D36B3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90698" y="4362681"/>
              <a:ext cx="648084" cy="462180"/>
            </a:xfrm>
            <a:prstGeom prst="rect">
              <a:avLst/>
            </a:prstGeom>
          </p:spPr>
        </p:pic>
        <p:grpSp>
          <p:nvGrpSpPr>
            <p:cNvPr id="28" name="Group 27">
              <a:extLst>
                <a:ext uri="{FF2B5EF4-FFF2-40B4-BE49-F238E27FC236}">
                  <a16:creationId xmlns:a16="http://schemas.microsoft.com/office/drawing/2014/main" id="{B32882FC-70BE-459D-8CF9-CA7ED1B6DC93}"/>
                </a:ext>
              </a:extLst>
            </p:cNvPr>
            <p:cNvGrpSpPr/>
            <p:nvPr/>
          </p:nvGrpSpPr>
          <p:grpSpPr>
            <a:xfrm>
              <a:off x="4244951" y="4302507"/>
              <a:ext cx="475520" cy="526585"/>
              <a:chOff x="11253305" y="2293895"/>
              <a:chExt cx="563134" cy="623607"/>
            </a:xfrm>
          </p:grpSpPr>
          <p:pic>
            <p:nvPicPr>
              <p:cNvPr id="58" name="Picture 57">
                <a:extLst>
                  <a:ext uri="{FF2B5EF4-FFF2-40B4-BE49-F238E27FC236}">
                    <a16:creationId xmlns:a16="http://schemas.microsoft.com/office/drawing/2014/main" id="{89AE05E4-602E-440E-8542-C7266DA6C66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278571" y="2293895"/>
                <a:ext cx="507468" cy="437347"/>
              </a:xfrm>
              <a:prstGeom prst="rect">
                <a:avLst/>
              </a:prstGeom>
            </p:spPr>
          </p:pic>
          <p:pic>
            <p:nvPicPr>
              <p:cNvPr id="59" name="Picture 58">
                <a:extLst>
                  <a:ext uri="{FF2B5EF4-FFF2-40B4-BE49-F238E27FC236}">
                    <a16:creationId xmlns:a16="http://schemas.microsoft.com/office/drawing/2014/main" id="{E8E3D584-257E-418F-9D2D-1E44D8084203}"/>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1253305" y="2739356"/>
                <a:ext cx="563134" cy="178146"/>
              </a:xfrm>
              <a:prstGeom prst="rect">
                <a:avLst/>
              </a:prstGeom>
            </p:spPr>
          </p:pic>
        </p:grpSp>
        <p:pic>
          <p:nvPicPr>
            <p:cNvPr id="29" name="Picture 4" descr="https://tool.microsoftsca.com/Content/assets/clients/928527.png">
              <a:extLst>
                <a:ext uri="{FF2B5EF4-FFF2-40B4-BE49-F238E27FC236}">
                  <a16:creationId xmlns:a16="http://schemas.microsoft.com/office/drawing/2014/main" id="{5635FCF7-891C-4212-92BD-8F9F761DE797}"/>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31284" y="4319404"/>
              <a:ext cx="1097466" cy="548734"/>
            </a:xfrm>
            <a:prstGeom prst="rect">
              <a:avLst/>
            </a:prstGeom>
            <a:extLst>
              <a:ext uri="{909E8E84-426E-40DD-AFC4-6F175D3DCCD1}">
                <a14:hiddenFill xmlns:a14="http://schemas.microsoft.com/office/drawing/2010/main">
                  <a:solidFill>
                    <a:srgbClr val="FFFFFF"/>
                  </a:solidFill>
                </a14:hiddenFill>
              </a:ext>
            </a:extLst>
          </p:spPr>
        </p:pic>
        <p:pic>
          <p:nvPicPr>
            <p:cNvPr id="30" name="Picture 2" descr="http://blog.cloudfoundry.com/wp-content/static/cfcom/assets/images/logocf300square.jpg">
              <a:extLst>
                <a:ext uri="{FF2B5EF4-FFF2-40B4-BE49-F238E27FC236}">
                  <a16:creationId xmlns:a16="http://schemas.microsoft.com/office/drawing/2014/main" id="{AA7B4A76-BAD0-41B0-9A32-C0A06DBB67B7}"/>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86834" y="4289581"/>
              <a:ext cx="608380" cy="608380"/>
            </a:xfrm>
            <a:prstGeom prst="rect">
              <a:avLst/>
            </a:prstGeom>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1730B01-1FBD-41C2-A3D5-6CEAC72918F8}"/>
                </a:ext>
              </a:extLst>
            </p:cNvPr>
            <p:cNvSpPr txBox="1"/>
            <p:nvPr/>
          </p:nvSpPr>
          <p:spPr>
            <a:xfrm>
              <a:off x="1203483" y="3631259"/>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algn="ctr" defTabSz="914287" fontAlgn="base">
                <a:spcBef>
                  <a:spcPct val="0"/>
                </a:spcBef>
                <a:spcAft>
                  <a:spcPct val="0"/>
                </a:spcAft>
                <a:defRPr/>
              </a:pPr>
              <a:r>
                <a:rPr lang="en-US" sz="1765" kern="0">
                  <a:solidFill>
                    <a:schemeClr val="tx2"/>
                  </a:solidFill>
                  <a:latin typeface="Segoe UI Semibold"/>
                  <a:ea typeface="ＭＳ Ｐゴシック" charset="0"/>
                  <a:cs typeface="Arial" panose="020B0604020202020204" pitchFamily="34" charset="0"/>
                </a:rPr>
                <a:t>Applications</a:t>
              </a:r>
            </a:p>
          </p:txBody>
        </p:sp>
        <p:pic>
          <p:nvPicPr>
            <p:cNvPr id="32" name="Picture 31">
              <a:extLst>
                <a:ext uri="{FF2B5EF4-FFF2-40B4-BE49-F238E27FC236}">
                  <a16:creationId xmlns:a16="http://schemas.microsoft.com/office/drawing/2014/main" id="{BB367929-47FF-46BE-9E84-C5BF575E96E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73665" y="4405992"/>
              <a:ext cx="375558" cy="375558"/>
            </a:xfrm>
            <a:prstGeom prst="rect">
              <a:avLst/>
            </a:prstGeom>
          </p:spPr>
        </p:pic>
        <p:pic>
          <p:nvPicPr>
            <p:cNvPr id="33" name="Picture 4" descr="http://www.jbase.com/new/products/images/java.png">
              <a:extLst>
                <a:ext uri="{FF2B5EF4-FFF2-40B4-BE49-F238E27FC236}">
                  <a16:creationId xmlns:a16="http://schemas.microsoft.com/office/drawing/2014/main" id="{F50897A1-7351-4789-B200-48444DD497D1}"/>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60402" y="5758300"/>
              <a:ext cx="285419" cy="562204"/>
            </a:xfrm>
            <a:prstGeom prst="rect">
              <a:avLst/>
            </a:prstGeom>
          </p:spPr>
        </p:pic>
        <p:pic>
          <p:nvPicPr>
            <p:cNvPr id="34" name="Picture 33" descr="PHP.png">
              <a:extLst>
                <a:ext uri="{FF2B5EF4-FFF2-40B4-BE49-F238E27FC236}">
                  <a16:creationId xmlns:a16="http://schemas.microsoft.com/office/drawing/2014/main" id="{CC7BC14E-127B-4FDE-960D-60B59782D46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243713" y="5942232"/>
              <a:ext cx="498694" cy="276890"/>
            </a:xfrm>
            <a:prstGeom prst="rect">
              <a:avLst/>
            </a:prstGeom>
          </p:spPr>
        </p:pic>
        <p:pic>
          <p:nvPicPr>
            <p:cNvPr id="35" name="Picture 34">
              <a:extLst>
                <a:ext uri="{FF2B5EF4-FFF2-40B4-BE49-F238E27FC236}">
                  <a16:creationId xmlns:a16="http://schemas.microsoft.com/office/drawing/2014/main" id="{D89C2E3E-64A0-4BCD-8193-AB81BF21962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555437" y="6030052"/>
              <a:ext cx="639054" cy="178348"/>
            </a:xfrm>
            <a:prstGeom prst="rect">
              <a:avLst/>
            </a:prstGeom>
          </p:spPr>
        </p:pic>
        <p:pic>
          <p:nvPicPr>
            <p:cNvPr id="36" name="Picture 35">
              <a:extLst>
                <a:ext uri="{FF2B5EF4-FFF2-40B4-BE49-F238E27FC236}">
                  <a16:creationId xmlns:a16="http://schemas.microsoft.com/office/drawing/2014/main" id="{593C6E1F-E234-44C7-9EF9-6242B84B23C5}"/>
                </a:ext>
              </a:extLst>
            </p:cNvPr>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70025" y="6016395"/>
              <a:ext cx="850784" cy="287314"/>
            </a:xfrm>
            <a:prstGeom prst="rect">
              <a:avLst/>
            </a:prstGeom>
          </p:spPr>
        </p:pic>
        <p:sp>
          <p:nvSpPr>
            <p:cNvPr id="37" name="TextBox 36">
              <a:extLst>
                <a:ext uri="{FF2B5EF4-FFF2-40B4-BE49-F238E27FC236}">
                  <a16:creationId xmlns:a16="http://schemas.microsoft.com/office/drawing/2014/main" id="{DB23E1B5-9DE3-44F6-A5C9-B473F8DB3E78}"/>
                </a:ext>
              </a:extLst>
            </p:cNvPr>
            <p:cNvSpPr txBox="1"/>
            <p:nvPr/>
          </p:nvSpPr>
          <p:spPr>
            <a:xfrm>
              <a:off x="4204325" y="5205852"/>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algn="ctr" defTabSz="914287" fontAlgn="base">
                <a:spcBef>
                  <a:spcPct val="0"/>
                </a:spcBef>
                <a:spcAft>
                  <a:spcPct val="0"/>
                </a:spcAft>
                <a:defRPr/>
              </a:pPr>
              <a:r>
                <a:rPr lang="en-US" sz="1765" kern="0">
                  <a:solidFill>
                    <a:schemeClr val="tx2"/>
                  </a:solidFill>
                  <a:latin typeface="Segoe UI Semibold"/>
                  <a:ea typeface="ＭＳ Ｐゴシック" charset="0"/>
                  <a:cs typeface="Arial" panose="020B0604020202020204" pitchFamily="34" charset="0"/>
                </a:rPr>
                <a:t>App frameworks</a:t>
              </a:r>
            </a:p>
          </p:txBody>
        </p:sp>
        <p:pic>
          <p:nvPicPr>
            <p:cNvPr id="38" name="Picture 2">
              <a:extLst>
                <a:ext uri="{FF2B5EF4-FFF2-40B4-BE49-F238E27FC236}">
                  <a16:creationId xmlns:a16="http://schemas.microsoft.com/office/drawing/2014/main" id="{E3620551-9BE6-4DB3-B240-4B0FC5C4EAF5}"/>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tretch>
              <a:fillRect/>
            </a:stretch>
          </p:blipFill>
          <p:spPr bwMode="auto">
            <a:xfrm>
              <a:off x="3795808" y="5941972"/>
              <a:ext cx="375346" cy="37901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5DAE1995-0EB6-48BA-B976-8620B34E2E4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096536" y="5920398"/>
              <a:ext cx="329048" cy="377710"/>
            </a:xfrm>
            <a:prstGeom prst="rect">
              <a:avLst/>
            </a:prstGeom>
          </p:spPr>
        </p:pic>
        <p:sp>
          <p:nvSpPr>
            <p:cNvPr id="40" name="TextBox 39">
              <a:extLst>
                <a:ext uri="{FF2B5EF4-FFF2-40B4-BE49-F238E27FC236}">
                  <a16:creationId xmlns:a16="http://schemas.microsoft.com/office/drawing/2014/main" id="{D1417578-58CF-4418-A315-8FD0A34EC810}"/>
                </a:ext>
              </a:extLst>
            </p:cNvPr>
            <p:cNvSpPr txBox="1"/>
            <p:nvPr/>
          </p:nvSpPr>
          <p:spPr>
            <a:xfrm>
              <a:off x="7262793" y="3631259"/>
              <a:ext cx="3783349"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algn="ctr" defTabSz="914287" fontAlgn="base">
                <a:spcBef>
                  <a:spcPct val="0"/>
                </a:spcBef>
                <a:spcAft>
                  <a:spcPct val="0"/>
                </a:spcAft>
                <a:defRPr/>
              </a:pPr>
              <a:r>
                <a:rPr lang="en-US" sz="1765" kern="0">
                  <a:solidFill>
                    <a:schemeClr val="tx2"/>
                  </a:solidFill>
                  <a:latin typeface="Segoe UI Semibold"/>
                  <a:ea typeface="ＭＳ Ｐゴシック" charset="0"/>
                  <a:cs typeface="Arial" panose="020B0604020202020204" pitchFamily="34" charset="0"/>
                </a:rPr>
                <a:t>Infrastructure</a:t>
              </a:r>
            </a:p>
          </p:txBody>
        </p:sp>
        <p:pic>
          <p:nvPicPr>
            <p:cNvPr id="41" name="Picture 40">
              <a:extLst>
                <a:ext uri="{FF2B5EF4-FFF2-40B4-BE49-F238E27FC236}">
                  <a16:creationId xmlns:a16="http://schemas.microsoft.com/office/drawing/2014/main" id="{6C77BA1F-7413-4372-8F45-572959EF197C}"/>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42481" y="4360134"/>
              <a:ext cx="1234980" cy="419458"/>
            </a:xfrm>
            <a:prstGeom prst="rect">
              <a:avLst/>
            </a:prstGeom>
          </p:spPr>
        </p:pic>
        <p:grpSp>
          <p:nvGrpSpPr>
            <p:cNvPr id="42" name="Group 41">
              <a:extLst>
                <a:ext uri="{FF2B5EF4-FFF2-40B4-BE49-F238E27FC236}">
                  <a16:creationId xmlns:a16="http://schemas.microsoft.com/office/drawing/2014/main" id="{8FB92B91-A85A-45BF-A158-6BFAF9A56CA4}"/>
                </a:ext>
              </a:extLst>
            </p:cNvPr>
            <p:cNvGrpSpPr/>
            <p:nvPr/>
          </p:nvGrpSpPr>
          <p:grpSpPr>
            <a:xfrm>
              <a:off x="8601250" y="4253097"/>
              <a:ext cx="1905425" cy="758944"/>
              <a:chOff x="7429877" y="5447178"/>
              <a:chExt cx="2305817" cy="862844"/>
            </a:xfrm>
          </p:grpSpPr>
          <p:sp>
            <p:nvSpPr>
              <p:cNvPr id="56" name="Freeform 6">
                <a:extLst>
                  <a:ext uri="{FF2B5EF4-FFF2-40B4-BE49-F238E27FC236}">
                    <a16:creationId xmlns:a16="http://schemas.microsoft.com/office/drawing/2014/main" id="{2711D349-9558-4F13-ABA8-40AC01841068}"/>
                  </a:ext>
                </a:extLst>
              </p:cNvPr>
              <p:cNvSpPr>
                <a:spLocks noEditPoints="1"/>
              </p:cNvSpPr>
              <p:nvPr/>
            </p:nvSpPr>
            <p:spPr bwMode="auto">
              <a:xfrm>
                <a:off x="7429877" y="5447178"/>
                <a:ext cx="446217" cy="47085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5614" tIns="140491" rIns="175614" bIns="140491" numCol="1" spcCol="0" rtlCol="0" fromWordArt="0" anchor="t" anchorCtr="0" forceAA="0" compatLnSpc="1">
                <a:prstTxWarp prst="textNoShape">
                  <a:avLst/>
                </a:prstTxWarp>
                <a:noAutofit/>
              </a:bodyPr>
              <a:lstStyle/>
              <a:p>
                <a:pPr algn="ctr" defTabSz="877675" eaLnBrk="0" fontAlgn="base" hangingPunct="0">
                  <a:lnSpc>
                    <a:spcPct val="90000"/>
                  </a:lnSpc>
                  <a:spcBef>
                    <a:spcPct val="0"/>
                  </a:spcBef>
                  <a:spcAft>
                    <a:spcPct val="0"/>
                  </a:spcAft>
                  <a:defRPr/>
                </a:pPr>
                <a:endParaRPr lang="en-US" sz="1921" kern="0" spc="-48">
                  <a:gradFill>
                    <a:gsLst>
                      <a:gs pos="1250">
                        <a:srgbClr val="EFEFEF"/>
                      </a:gs>
                      <a:gs pos="10417">
                        <a:srgbClr val="EFEFEF"/>
                      </a:gs>
                    </a:gsLst>
                    <a:lin ang="5400000" scaled="0"/>
                  </a:gradFill>
                  <a:latin typeface="Segoe UI Light"/>
                  <a:ea typeface="MS PGothic" panose="020B0600070205080204" pitchFamily="34" charset="-128"/>
                </a:endParaRPr>
              </a:p>
            </p:txBody>
          </p:sp>
          <p:sp>
            <p:nvSpPr>
              <p:cNvPr id="57" name="TextBox 56">
                <a:extLst>
                  <a:ext uri="{FF2B5EF4-FFF2-40B4-BE49-F238E27FC236}">
                    <a16:creationId xmlns:a16="http://schemas.microsoft.com/office/drawing/2014/main" id="{54C7B333-42C6-4871-AF2F-757BF3C36E5F}"/>
                  </a:ext>
                </a:extLst>
              </p:cNvPr>
              <p:cNvSpPr txBox="1"/>
              <p:nvPr/>
            </p:nvSpPr>
            <p:spPr>
              <a:xfrm>
                <a:off x="8819027" y="5813976"/>
                <a:ext cx="916667" cy="496046"/>
              </a:xfrm>
              <a:prstGeom prst="rect">
                <a:avLst/>
              </a:prstGeom>
              <a:noFill/>
            </p:spPr>
            <p:txBody>
              <a:bodyPr wrap="square" lIns="175736" tIns="140589" rIns="175736" bIns="140589" rtlCol="0">
                <a:spAutoFit/>
              </a:bodyPr>
              <a:lstStyle/>
              <a:p>
                <a:pPr defTabSz="895431" eaLnBrk="0" fontAlgn="base" hangingPunct="0">
                  <a:lnSpc>
                    <a:spcPct val="90000"/>
                  </a:lnSpc>
                  <a:spcBef>
                    <a:spcPct val="0"/>
                  </a:spcBef>
                  <a:spcAft>
                    <a:spcPts val="576"/>
                  </a:spcAft>
                  <a:defRPr/>
                </a:pPr>
                <a:r>
                  <a:rPr lang="en-US" sz="1100" kern="0">
                    <a:solidFill>
                      <a:srgbClr val="505050">
                        <a:lumMod val="50000"/>
                      </a:srgbClr>
                    </a:solidFill>
                    <a:latin typeface="Segoe UI Semibold"/>
                    <a:ea typeface="MS PGothic" panose="020B0600070205080204" pitchFamily="34" charset="-128"/>
                  </a:rPr>
                  <a:t>Linux</a:t>
                </a:r>
              </a:p>
            </p:txBody>
          </p:sp>
        </p:grpSp>
        <p:pic>
          <p:nvPicPr>
            <p:cNvPr id="43" name="Picture 2" descr="http://www.highvail.com/wp-content/uploads/2014/12/RedHat-IsoLogo.jpg">
              <a:extLst>
                <a:ext uri="{FF2B5EF4-FFF2-40B4-BE49-F238E27FC236}">
                  <a16:creationId xmlns:a16="http://schemas.microsoft.com/office/drawing/2014/main" id="{8EFC93C0-4B06-45E2-8E43-0D3709344DF0}"/>
                </a:ext>
              </a:extLst>
            </p:cNvPr>
            <p:cNvPicPr>
              <a:picLocks noChangeAspect="1" noChangeArrowheads="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69307" y="4249492"/>
              <a:ext cx="685554" cy="5953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4.bp.blogspot.com/-bNfHa5G9pqk/TeDlhHQchXI/AAAAAAAACIQ/8OKNn24Mnlg/s1600/Canonical-Logo-Small-Original.png">
              <a:extLst>
                <a:ext uri="{FF2B5EF4-FFF2-40B4-BE49-F238E27FC236}">
                  <a16:creationId xmlns:a16="http://schemas.microsoft.com/office/drawing/2014/main" id="{55DFA25C-2AB7-4AD4-BCFE-0F0DB1F40667}"/>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619331" y="4281974"/>
              <a:ext cx="609386" cy="51862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ADF8916-57CB-4924-ACF0-F23FC517BC82}"/>
                </a:ext>
              </a:extLst>
            </p:cNvPr>
            <p:cNvSpPr txBox="1"/>
            <p:nvPr/>
          </p:nvSpPr>
          <p:spPr>
            <a:xfrm>
              <a:off x="7243713" y="2119012"/>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algn="ctr" defTabSz="914287" fontAlgn="base">
                <a:spcBef>
                  <a:spcPct val="0"/>
                </a:spcBef>
                <a:spcAft>
                  <a:spcPct val="0"/>
                </a:spcAft>
                <a:defRPr/>
              </a:pPr>
              <a:r>
                <a:rPr lang="en-US" sz="1765" kern="0">
                  <a:solidFill>
                    <a:schemeClr val="tx2"/>
                  </a:solidFill>
                  <a:latin typeface="Segoe UI Semibold"/>
                  <a:ea typeface="ＭＳ Ｐゴシック" charset="0"/>
                  <a:cs typeface="Arial" panose="020B0604020202020204" pitchFamily="34" charset="0"/>
                </a:rPr>
                <a:t>Databases &amp; middleware</a:t>
              </a:r>
            </a:p>
          </p:txBody>
        </p:sp>
        <p:pic>
          <p:nvPicPr>
            <p:cNvPr id="46" name="Picture 45">
              <a:extLst>
                <a:ext uri="{FF2B5EF4-FFF2-40B4-BE49-F238E27FC236}">
                  <a16:creationId xmlns:a16="http://schemas.microsoft.com/office/drawing/2014/main" id="{D96A97A8-918A-41C5-8AA1-5A8671DD376E}"/>
                </a:ext>
              </a:extLst>
            </p:cNvPr>
            <p:cNvPicPr>
              <a:picLocks noChangeAspect="1"/>
            </p:cNvPicPr>
            <p:nvPr/>
          </p:nvPicPr>
          <p:blipFill>
            <a:blip r:embed="rId24" cstate="screen">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380456" y="2925055"/>
              <a:ext cx="881070" cy="270636"/>
            </a:xfrm>
            <a:prstGeom prst="rect">
              <a:avLst/>
            </a:prstGeom>
          </p:spPr>
        </p:pic>
        <p:pic>
          <p:nvPicPr>
            <p:cNvPr id="47" name="Picture 46">
              <a:extLst>
                <a:ext uri="{FF2B5EF4-FFF2-40B4-BE49-F238E27FC236}">
                  <a16:creationId xmlns:a16="http://schemas.microsoft.com/office/drawing/2014/main" id="{7786D31F-4A8A-460E-8AC5-3D46A73910D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495261" y="2915796"/>
              <a:ext cx="632226" cy="289156"/>
            </a:xfrm>
            <a:prstGeom prst="rect">
              <a:avLst/>
            </a:prstGeom>
          </p:spPr>
        </p:pic>
        <p:pic>
          <p:nvPicPr>
            <p:cNvPr id="48" name="Picture 47">
              <a:extLst>
                <a:ext uri="{FF2B5EF4-FFF2-40B4-BE49-F238E27FC236}">
                  <a16:creationId xmlns:a16="http://schemas.microsoft.com/office/drawing/2014/main" id="{C0373BA3-8467-407E-AEDD-C45EFDE10BF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416419" y="2925523"/>
              <a:ext cx="713540" cy="269702"/>
            </a:xfrm>
            <a:prstGeom prst="rect">
              <a:avLst/>
            </a:prstGeom>
          </p:spPr>
        </p:pic>
        <p:pic>
          <p:nvPicPr>
            <p:cNvPr id="49" name="Picture 48">
              <a:extLst>
                <a:ext uri="{FF2B5EF4-FFF2-40B4-BE49-F238E27FC236}">
                  <a16:creationId xmlns:a16="http://schemas.microsoft.com/office/drawing/2014/main" id="{02A89756-D57F-4063-895B-7FA4D5C1C922}"/>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738227" y="2900073"/>
              <a:ext cx="413612" cy="320602"/>
            </a:xfrm>
            <a:prstGeom prst="rect">
              <a:avLst/>
            </a:prstGeom>
          </p:spPr>
        </p:pic>
        <p:pic>
          <p:nvPicPr>
            <p:cNvPr id="50" name="Picture 2" descr="Image result for DataStax">
              <a:extLst>
                <a:ext uri="{FF2B5EF4-FFF2-40B4-BE49-F238E27FC236}">
                  <a16:creationId xmlns:a16="http://schemas.microsoft.com/office/drawing/2014/main" id="{3941EFA7-3AC9-4097-ABF8-D91FCEAA0138}"/>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10506684" y="2963778"/>
              <a:ext cx="934798" cy="19319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88BD6655-43E4-4CB1-93B9-9D8C438EC14C}"/>
                </a:ext>
              </a:extLst>
            </p:cNvPr>
            <p:cNvCxnSpPr>
              <a:cxnSpLocks/>
            </p:cNvCxnSpPr>
            <p:nvPr/>
          </p:nvCxnSpPr>
          <p:spPr>
            <a:xfrm>
              <a:off x="0" y="20275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B7533727-6BF3-44ED-BFB3-C3E7ECFCDDB9}"/>
                </a:ext>
              </a:extLst>
            </p:cNvPr>
            <p:cNvCxnSpPr>
              <a:cxnSpLocks/>
            </p:cNvCxnSpPr>
            <p:nvPr/>
          </p:nvCxnSpPr>
          <p:spPr>
            <a:xfrm>
              <a:off x="0" y="3539819"/>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C464F0B7-E3AB-444C-A3FA-121A7CD9AA88}"/>
                </a:ext>
              </a:extLst>
            </p:cNvPr>
            <p:cNvCxnSpPr>
              <a:cxnSpLocks/>
            </p:cNvCxnSpPr>
            <p:nvPr/>
          </p:nvCxnSpPr>
          <p:spPr>
            <a:xfrm>
              <a:off x="0" y="5052066"/>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4" name="Straight Connector 53">
              <a:extLst>
                <a:ext uri="{FF2B5EF4-FFF2-40B4-BE49-F238E27FC236}">
                  <a16:creationId xmlns:a16="http://schemas.microsoft.com/office/drawing/2014/main" id="{54995254-BE8C-4C76-9C80-6A32183F0A90}"/>
                </a:ext>
              </a:extLst>
            </p:cNvPr>
            <p:cNvCxnSpPr>
              <a:cxnSpLocks/>
            </p:cNvCxnSpPr>
            <p:nvPr/>
          </p:nvCxnSpPr>
          <p:spPr>
            <a:xfrm flipV="1">
              <a:off x="6094476" y="2027575"/>
              <a:ext cx="0" cy="303279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 name="Straight Connector 54">
              <a:extLst>
                <a:ext uri="{FF2B5EF4-FFF2-40B4-BE49-F238E27FC236}">
                  <a16:creationId xmlns:a16="http://schemas.microsoft.com/office/drawing/2014/main" id="{31C21E3F-3D0A-4282-BAC8-1AE16DCF824F}"/>
                </a:ext>
              </a:extLst>
            </p:cNvPr>
            <p:cNvCxnSpPr>
              <a:cxnSpLocks/>
            </p:cNvCxnSpPr>
            <p:nvPr/>
          </p:nvCxnSpPr>
          <p:spPr>
            <a:xfrm>
              <a:off x="0" y="6564313"/>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62" name="Picture 61" descr="A picture containing object&#10;&#10;Description generated with high confidence">
            <a:extLst>
              <a:ext uri="{FF2B5EF4-FFF2-40B4-BE49-F238E27FC236}">
                <a16:creationId xmlns:a16="http://schemas.microsoft.com/office/drawing/2014/main" id="{50A8D627-C624-4EC1-BD82-FE08FD520CD4}"/>
              </a:ext>
            </a:extLst>
          </p:cNvPr>
          <p:cNvPicPr>
            <a:picLocks noChangeAspect="1"/>
          </p:cNvPicPr>
          <p:nvPr/>
        </p:nvPicPr>
        <p:blipFill>
          <a:blip r:embed="rId29"/>
          <a:stretch>
            <a:fillRect/>
          </a:stretch>
        </p:blipFill>
        <p:spPr>
          <a:xfrm>
            <a:off x="10816800" y="4472195"/>
            <a:ext cx="1131721" cy="281495"/>
          </a:xfrm>
          <a:prstGeom prst="rect">
            <a:avLst/>
          </a:prstGeom>
        </p:spPr>
      </p:pic>
      <p:pic>
        <p:nvPicPr>
          <p:cNvPr id="64" name="Picture 32" descr="Image result for terraform hashicorp">
            <a:extLst>
              <a:ext uri="{FF2B5EF4-FFF2-40B4-BE49-F238E27FC236}">
                <a16:creationId xmlns:a16="http://schemas.microsoft.com/office/drawing/2014/main" id="{E1DE018E-1E68-415C-B5BA-E5FE0CF42CB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6799" y="2881272"/>
            <a:ext cx="443109" cy="44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85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400"/>
                                        <p:tgtEl>
                                          <p:spTgt spid="60"/>
                                        </p:tgtEl>
                                      </p:cBhvr>
                                    </p:animEffect>
                                  </p:childTnLst>
                                </p:cTn>
                              </p:par>
                              <p:par>
                                <p:cTn id="8" presetID="42" presetClass="path" presetSubtype="0" decel="100000" fill="hold" nodeType="withEffect">
                                  <p:stCondLst>
                                    <p:cond delay="150"/>
                                  </p:stCondLst>
                                  <p:childTnLst>
                                    <p:animMotion origin="layout" path="M 2.08333E-7 1.11111E-6 L 2.08333E-7 0.05509 " pathEditMode="relative" rAng="0" ptsTypes="AA">
                                      <p:cBhvr>
                                        <p:cTn id="9" dur="400" spd="-100000" fill="hold"/>
                                        <p:tgtEl>
                                          <p:spTgt spid="60"/>
                                        </p:tgtEl>
                                        <p:attrNameLst>
                                          <p:attrName>ppt_x</p:attrName>
                                          <p:attrName>ppt_y</p:attrName>
                                        </p:attrNameLst>
                                      </p:cBhvr>
                                      <p:rCtr x="0" y="2755"/>
                                    </p:animMotion>
                                  </p:childTnLst>
                                </p:cTn>
                              </p:par>
                              <p:par>
                                <p:cTn id="10" presetID="9"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dissolve">
                                      <p:cBhvr>
                                        <p:cTn id="1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914C-9B48-4A6C-9356-7002BB6F465A}"/>
              </a:ext>
            </a:extLst>
          </p:cNvPr>
          <p:cNvSpPr>
            <a:spLocks noGrp="1"/>
          </p:cNvSpPr>
          <p:nvPr>
            <p:ph type="title"/>
          </p:nvPr>
        </p:nvSpPr>
        <p:spPr>
          <a:xfrm>
            <a:off x="588263" y="4104640"/>
            <a:ext cx="11018520" cy="553998"/>
          </a:xfrm>
        </p:spPr>
        <p:txBody>
          <a:bodyPr/>
          <a:lstStyle/>
          <a:p>
            <a:r>
              <a:rPr lang="en-US"/>
              <a:t>Terraform</a:t>
            </a:r>
          </a:p>
        </p:txBody>
      </p:sp>
      <p:sp>
        <p:nvSpPr>
          <p:cNvPr id="3" name="Text Placeholder 2">
            <a:extLst>
              <a:ext uri="{FF2B5EF4-FFF2-40B4-BE49-F238E27FC236}">
                <a16:creationId xmlns:a16="http://schemas.microsoft.com/office/drawing/2014/main" id="{7798EB19-7AAD-4302-95BC-5BC6A75540CC}"/>
              </a:ext>
            </a:extLst>
          </p:cNvPr>
          <p:cNvSpPr>
            <a:spLocks noGrp="1"/>
          </p:cNvSpPr>
          <p:nvPr>
            <p:ph type="body" sz="quarter" idx="10"/>
          </p:nvPr>
        </p:nvSpPr>
        <p:spPr>
          <a:xfrm>
            <a:off x="596550" y="3776250"/>
            <a:ext cx="11018520" cy="246221"/>
          </a:xfrm>
        </p:spPr>
        <p:txBody>
          <a:bodyPr/>
          <a:lstStyle/>
          <a:p>
            <a:r>
              <a:rPr lang="en-US" sz="1600"/>
              <a:t>OVERVIEW</a:t>
            </a:r>
            <a:endParaRPr lang="en-US"/>
          </a:p>
        </p:txBody>
      </p:sp>
    </p:spTree>
    <p:extLst>
      <p:ext uri="{BB962C8B-B14F-4D97-AF65-F5344CB8AC3E}">
        <p14:creationId xmlns:p14="http://schemas.microsoft.com/office/powerpoint/2010/main" val="1604765185"/>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1EF533AAD90344B8CB4F7C95E20814" ma:contentTypeVersion="20" ma:contentTypeDescription="Create a new document." ma:contentTypeScope="" ma:versionID="298e15b3f48d0786c3c803b3d7c6cb10">
  <xsd:schema xmlns:xsd="http://www.w3.org/2001/XMLSchema" xmlns:xs="http://www.w3.org/2001/XMLSchema" xmlns:p="http://schemas.microsoft.com/office/2006/metadata/properties" xmlns:ns1="http://schemas.microsoft.com/sharepoint/v3" xmlns:ns2="0fb8986d-6b66-484a-b90f-53d65447d4a0" xmlns:ns3="ecc75775-2cc3-44af-b4a3-b728288fa17f" targetNamespace="http://schemas.microsoft.com/office/2006/metadata/properties" ma:root="true" ma:fieldsID="5c0f021841483bed8d070fd328519a0e" ns1:_="" ns2:_="" ns3:_="">
    <xsd:import namespace="http://schemas.microsoft.com/sharepoint/v3"/>
    <xsd:import namespace="0fb8986d-6b66-484a-b90f-53d65447d4a0"/>
    <xsd:import namespace="ecc75775-2cc3-44af-b4a3-b728288fa17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dlc_Exempt" minOccurs="0"/>
                <xsd:element ref="ns1:_dlc_ExpireDateSaved" minOccurs="0"/>
                <xsd:element ref="ns1:_dlc_ExpireDate"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4" nillable="true" ma:displayName="Exempt from Policy" ma:hidden="true" ma:internalName="_dlc_Exempt" ma:readOnly="true">
      <xsd:simpleType>
        <xsd:restriction base="dms:Unknown"/>
      </xsd:simpleType>
    </xsd:element>
    <xsd:element name="_dlc_ExpireDateSaved" ma:index="15" nillable="true" ma:displayName="Original Expiration Date" ma:hidden="true" ma:internalName="_dlc_ExpireDateSaved" ma:readOnly="true">
      <xsd:simpleType>
        <xsd:restriction base="dms:DateTime"/>
      </xsd:simpleType>
    </xsd:element>
    <xsd:element name="_dlc_ExpireDate" ma:index="16" nillable="true" ma:displayName="Expiration Date" ma:description="" ma:hidden="true" ma:indexed="true" ma:internalName="_dlc_ExpireDate" ma:readOnly="true">
      <xsd:simpleType>
        <xsd:restriction base="dms:DateTime"/>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b8986d-6b66-484a-b90f-53d65447d4a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DateTaken" ma:index="23"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c75775-2cc3-44af-b4a3-b728288fa17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Document</p:Name>
  <p:Description/>
  <p:Statement/>
  <p:PolicyItems>
    <p:PolicyItem featureId="Microsoft.Office.RecordsManagement.PolicyFeatures.Expiration" staticId="0x0101000A1EF533AAD90344B8CB4F7C95E20814|433899460" UniqueId="b3305a7d-0639-4088-a7e6-e67436c2dc32">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18</number>
                  <property>Modified</property>
                  <propertyId>28cf69c5-fa48-462a-b5cd-27b6f9d2bd5f</propertyId>
                  <period>months</period>
                </formula>
                <action type="action" id="Microsoft.Office.RecordsManagement.PolicyFeatures.Expiration.Action.MoveToRecycleBin"/>
              </data>
            </stages>
          </Schedule>
        </Schedules>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0fb8986d-6b66-484a-b90f-53d65447d4a0" xsi:nil="true"/>
    <_dlc_ExpireDateSaved xmlns="http://schemas.microsoft.com/sharepoint/v3" xsi:nil="true"/>
    <_dlc_ExpireDate xmlns="http://schemas.microsoft.com/sharepoint/v3">2021-05-03T18:28:29+00:00</_dlc_ExpireDat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74CF480-E77B-4BE8-AE65-7F754D0A4A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fb8986d-6b66-484a-b90f-53d65447d4a0"/>
    <ds:schemaRef ds:uri="ecc75775-2cc3-44af-b4a3-b728288fa1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D1F93D-009E-4FE9-A53B-D9ADE414FA7E}">
  <ds:schemaRefs>
    <ds:schemaRef ds:uri="office.server.policy"/>
  </ds:schemaRefs>
</ds:datastoreItem>
</file>

<file path=customXml/itemProps4.xml><?xml version="1.0" encoding="utf-8"?>
<ds:datastoreItem xmlns:ds="http://schemas.openxmlformats.org/officeDocument/2006/customXml" ds:itemID="{F990F116-B58F-4255-B05B-DA3808E0E5C6}">
  <ds:schemaRefs>
    <ds:schemaRef ds:uri="http://schemas.microsoft.com/sharepoint/v3"/>
    <ds:schemaRef ds:uri="http://purl.org/dc/terms/"/>
    <ds:schemaRef ds:uri="http://purl.org/dc/elements/1.1/"/>
    <ds:schemaRef ds:uri="http://schemas.microsoft.com/office/2006/documentManagement/types"/>
    <ds:schemaRef ds:uri="http://schemas.microsoft.com/office/infopath/2007/PartnerControls"/>
    <ds:schemaRef ds:uri="http://purl.org/dc/dcmitype/"/>
    <ds:schemaRef ds:uri="0fb8986d-6b66-484a-b90f-53d65447d4a0"/>
    <ds:schemaRef ds:uri="http://schemas.openxmlformats.org/package/2006/metadata/core-properties"/>
    <ds:schemaRef ds:uri="ecc75775-2cc3-44af-b4a3-b728288fa17f"/>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8</TotalTime>
  <Words>3363</Words>
  <Application>Microsoft Macintosh PowerPoint</Application>
  <PresentationFormat>Widescreen</PresentationFormat>
  <Paragraphs>689</Paragraphs>
  <Slides>71</Slides>
  <Notes>35</Notes>
  <HiddenSlides>2</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71</vt:i4>
      </vt:variant>
    </vt:vector>
  </HeadingPairs>
  <TitlesOfParts>
    <vt:vector size="88" baseType="lpstr">
      <vt:lpstr>Apple Color Emoji</vt:lpstr>
      <vt:lpstr>Arial</vt:lpstr>
      <vt:lpstr>Calibri</vt:lpstr>
      <vt:lpstr>Calibri Light</vt:lpstr>
      <vt:lpstr>Consolas</vt:lpstr>
      <vt:lpstr>Segoe UI</vt:lpstr>
      <vt:lpstr>Segoe UI Light</vt:lpstr>
      <vt:lpstr>Segoe UI Semibold</vt:lpstr>
      <vt:lpstr>Segoe UI Semilight</vt:lpstr>
      <vt:lpstr>Times New Roman</vt:lpstr>
      <vt:lpstr>Verdana</vt:lpstr>
      <vt:lpstr>Wingdings</vt:lpstr>
      <vt:lpstr>White Template</vt:lpstr>
      <vt:lpstr>Light Gray Template</vt:lpstr>
      <vt:lpstr>Black Template</vt:lpstr>
      <vt:lpstr>9-51056_Build 2019 Breakout_White Template</vt:lpstr>
      <vt:lpstr>Office Theme</vt:lpstr>
      <vt:lpstr>PowerPoint Presentation</vt:lpstr>
      <vt:lpstr>Infrastructure as code with Terraform, Ansible and ARM </vt:lpstr>
      <vt:lpstr>Agenda</vt:lpstr>
      <vt:lpstr>Infrastructure as Code</vt:lpstr>
      <vt:lpstr>Infrastructure as Code</vt:lpstr>
      <vt:lpstr>IaC as a Key Component of Modern DevOps</vt:lpstr>
      <vt:lpstr>PowerPoint Presentation</vt:lpstr>
      <vt:lpstr>Azure Supports the Open Source Ecosystem </vt:lpstr>
      <vt:lpstr>Terraform</vt:lpstr>
      <vt:lpstr>HashiCorp Partnership</vt:lpstr>
      <vt:lpstr>Multi-cloud infrastructure  transition</vt:lpstr>
      <vt:lpstr>Infrastructure as Code</vt:lpstr>
      <vt:lpstr>Providers</vt:lpstr>
      <vt:lpstr>Resources &amp; Data Sources</vt:lpstr>
      <vt:lpstr>Workflow</vt:lpstr>
      <vt:lpstr>Configuration Syntax</vt:lpstr>
      <vt:lpstr>Terraform</vt:lpstr>
      <vt:lpstr>Ansible</vt:lpstr>
      <vt:lpstr>What is Ansible?</vt:lpstr>
      <vt:lpstr>Ansible language basics</vt:lpstr>
      <vt:lpstr>Ansible Playbooks</vt:lpstr>
      <vt:lpstr>Modules</vt:lpstr>
      <vt:lpstr>Azure Cloud Shell</vt:lpstr>
      <vt:lpstr>Visual Studio Code</vt:lpstr>
      <vt:lpstr>Azure Marketplace &amp; Documentation Hub</vt:lpstr>
      <vt:lpstr>Azure Resource Manager (ARM) Templates</vt:lpstr>
      <vt:lpstr>What are ARM Templates?</vt:lpstr>
      <vt:lpstr>Benefits of using ARM Templates</vt:lpstr>
      <vt:lpstr>PowerPoint Presentation</vt:lpstr>
      <vt:lpstr>VS Code Extension for authoring</vt:lpstr>
      <vt:lpstr>Walk-throughs</vt:lpstr>
      <vt:lpstr>Lab 1 – Basic</vt:lpstr>
      <vt:lpstr>Description</vt:lpstr>
      <vt:lpstr>Demos</vt:lpstr>
      <vt:lpstr>Lab Access URL:    https://aka.ms/ignite-PRE04 Activation Code: IGNITE1007</vt:lpstr>
      <vt:lpstr>Lab 2 - Variables</vt:lpstr>
      <vt:lpstr>Description</vt:lpstr>
      <vt:lpstr>Demos</vt:lpstr>
      <vt:lpstr>Lab 3 – Iteration &amp; Helpers</vt:lpstr>
      <vt:lpstr>Description</vt:lpstr>
      <vt:lpstr>Demos</vt:lpstr>
      <vt:lpstr>Lab 4 – Reusability </vt:lpstr>
      <vt:lpstr>Description</vt:lpstr>
      <vt:lpstr>Demos</vt:lpstr>
      <vt:lpstr>Lab 5 - Security</vt:lpstr>
      <vt:lpstr>Description</vt:lpstr>
      <vt:lpstr>Demos</vt:lpstr>
      <vt:lpstr>Challenge 1</vt:lpstr>
      <vt:lpstr>PowerPoint Presentation</vt:lpstr>
      <vt:lpstr>Challenge 2</vt:lpstr>
      <vt:lpstr>PowerPoint Presentation</vt:lpstr>
      <vt:lpstr>Wrap-up</vt:lpstr>
      <vt:lpstr>Ansible</vt:lpstr>
      <vt:lpstr>When creating a playbook</vt:lpstr>
      <vt:lpstr>Azure Resource Manager (ARM) template</vt:lpstr>
      <vt:lpstr>Azure REST API</vt:lpstr>
      <vt:lpstr>Collection</vt:lpstr>
      <vt:lpstr>Ansible</vt:lpstr>
      <vt:lpstr>ARM Templates</vt:lpstr>
      <vt:lpstr>Redesigned 101 tutorial</vt:lpstr>
      <vt:lpstr>Resources for finding new ARM templates</vt:lpstr>
      <vt:lpstr>New stuff at Ignite this week!</vt:lpstr>
      <vt:lpstr>HashiCorp Terraform</vt:lpstr>
      <vt:lpstr>Terraform Investments &amp; Improvements</vt:lpstr>
      <vt:lpstr>State</vt:lpstr>
      <vt:lpstr>Azurerm backend</vt:lpstr>
      <vt:lpstr>Terraform Sessions at Microsoft Ignite 2019</vt:lpstr>
      <vt:lpstr>And the winner is…</vt:lpstr>
      <vt:lpstr>Appendix</vt:lpstr>
      <vt:lpstr>PowerPoint Presentation</vt:lpstr>
      <vt:lpstr>Azure Provider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Mark Gray</cp:lastModifiedBy>
  <cp:revision>2</cp:revision>
  <dcterms:created xsi:type="dcterms:W3CDTF">2019-08-26T20:18:51Z</dcterms:created>
  <dcterms:modified xsi:type="dcterms:W3CDTF">2019-12-06T20:35:48Z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0x0101000A1EF533AAD90344B8CB4F7C95E20814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dlc_policyId">
    <vt:lpwstr>0x0101000A1EF533AAD90344B8CB4F7C95E20814|433899460</vt:lpwstr>
  </property>
  <property fmtid="{D5CDD505-2E9C-101B-9397-08002B2CF9AE}" pid="21" name="ItemRetentionFormula">
    <vt:lpwstr>&lt;formula id="Microsoft.Office.RecordsManagement.PolicyFeatures.Expiration.Formula.BuiltIn"&gt;&lt;number&gt;18&lt;/number&gt;&lt;property&gt;Modified&lt;/property&gt;&lt;propertyId&gt;28cf69c5-fa48-462a-b5cd-27b6f9d2bd5f&lt;/propertyId&gt;&lt;period&gt;months&lt;/period&gt;&lt;/formula&gt;</vt:lpwstr>
  </property>
</Properties>
</file>